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8288000" cy="10287000"/>
  <p:notesSz cx="6858000" cy="9144000"/>
  <p:embeddedFontLst>
    <p:embeddedFont>
      <p:font typeface="Ubuntu Bold Italics" charset="1" panose="020B08040306020A0204"/>
      <p:regular r:id="rId21"/>
    </p:embeddedFont>
    <p:embeddedFont>
      <p:font typeface="Canva Sans Italics" charset="1" panose="020B0503030501040103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4.png" Type="http://schemas.openxmlformats.org/officeDocument/2006/relationships/image"/><Relationship Id="rId16" Target="../media/image15.svg" Type="http://schemas.openxmlformats.org/officeDocument/2006/relationships/image"/><Relationship Id="rId17" Target="../media/image16.png" Type="http://schemas.openxmlformats.org/officeDocument/2006/relationships/image"/><Relationship Id="rId18" Target="../media/image17.svg" Type="http://schemas.openxmlformats.org/officeDocument/2006/relationships/image"/><Relationship Id="rId19" Target="../media/image18.pn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.png" Type="http://schemas.openxmlformats.org/officeDocument/2006/relationships/image"/><Relationship Id="rId11" Target="../media/image11.svg" Type="http://schemas.openxmlformats.org/officeDocument/2006/relationships/image"/><Relationship Id="rId12" Target="../media/image12.png" Type="http://schemas.openxmlformats.org/officeDocument/2006/relationships/image"/><Relationship Id="rId13" Target="../media/image13.svg" Type="http://schemas.openxmlformats.org/officeDocument/2006/relationships/image"/><Relationship Id="rId14" Target="../media/image14.png" Type="http://schemas.openxmlformats.org/officeDocument/2006/relationships/image"/><Relationship Id="rId15" Target="../media/image15.svg" Type="http://schemas.openxmlformats.org/officeDocument/2006/relationships/image"/><Relationship Id="rId16" Target="../media/image16.png" Type="http://schemas.openxmlformats.org/officeDocument/2006/relationships/image"/><Relationship Id="rId17" Target="../media/image17.svg" Type="http://schemas.openxmlformats.org/officeDocument/2006/relationships/image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Relationship Id="rId6" Target="../media/image6.png" Type="http://schemas.openxmlformats.org/officeDocument/2006/relationships/image"/><Relationship Id="rId7" Target="../media/image7.svg" Type="http://schemas.openxmlformats.org/officeDocument/2006/relationships/image"/><Relationship Id="rId8" Target="../media/image8.png" Type="http://schemas.openxmlformats.org/officeDocument/2006/relationships/image"/><Relationship Id="rId9" Target="../media/image9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.svg" Type="http://schemas.openxmlformats.org/officeDocument/2006/relationships/image"/><Relationship Id="rId11" Target="../media/image8.png" Type="http://schemas.openxmlformats.org/officeDocument/2006/relationships/image"/><Relationship Id="rId12" Target="../media/image9.svg" Type="http://schemas.openxmlformats.org/officeDocument/2006/relationships/image"/><Relationship Id="rId13" Target="../media/image10.png" Type="http://schemas.openxmlformats.org/officeDocument/2006/relationships/image"/><Relationship Id="rId14" Target="../media/image11.svg" Type="http://schemas.openxmlformats.org/officeDocument/2006/relationships/image"/><Relationship Id="rId15" Target="../media/image12.png" Type="http://schemas.openxmlformats.org/officeDocument/2006/relationships/image"/><Relationship Id="rId16" Target="../media/image13.svg" Type="http://schemas.openxmlformats.org/officeDocument/2006/relationships/image"/><Relationship Id="rId17" Target="../media/image14.png" Type="http://schemas.openxmlformats.org/officeDocument/2006/relationships/image"/><Relationship Id="rId18" Target="../media/image15.svg" Type="http://schemas.openxmlformats.org/officeDocument/2006/relationships/image"/><Relationship Id="rId19" Target="../media/image16.png" Type="http://schemas.openxmlformats.org/officeDocument/2006/relationships/image"/><Relationship Id="rId2" Target="../media/image27.png" Type="http://schemas.openxmlformats.org/officeDocument/2006/relationships/image"/><Relationship Id="rId20" Target="../media/image17.svg" Type="http://schemas.openxmlformats.org/officeDocument/2006/relationships/image"/><Relationship Id="rId3" Target="../media/image28.png" Type="http://schemas.openxmlformats.org/officeDocument/2006/relationships/image"/><Relationship Id="rId4" Target="../media/image29.png" Type="http://schemas.openxmlformats.org/officeDocument/2006/relationships/image"/><Relationship Id="rId5" Target="../media/image2.png" Type="http://schemas.openxmlformats.org/officeDocument/2006/relationships/image"/><Relationship Id="rId6" Target="../media/image3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6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.svg" Type="http://schemas.openxmlformats.org/officeDocument/2006/relationships/image"/><Relationship Id="rId11" Target="../media/image8.png" Type="http://schemas.openxmlformats.org/officeDocument/2006/relationships/image"/><Relationship Id="rId12" Target="../media/image9.svg" Type="http://schemas.openxmlformats.org/officeDocument/2006/relationships/image"/><Relationship Id="rId13" Target="../media/image10.png" Type="http://schemas.openxmlformats.org/officeDocument/2006/relationships/image"/><Relationship Id="rId14" Target="../media/image11.svg" Type="http://schemas.openxmlformats.org/officeDocument/2006/relationships/image"/><Relationship Id="rId15" Target="../media/image12.png" Type="http://schemas.openxmlformats.org/officeDocument/2006/relationships/image"/><Relationship Id="rId16" Target="../media/image13.svg" Type="http://schemas.openxmlformats.org/officeDocument/2006/relationships/image"/><Relationship Id="rId17" Target="../media/image14.png" Type="http://schemas.openxmlformats.org/officeDocument/2006/relationships/image"/><Relationship Id="rId18" Target="../media/image15.svg" Type="http://schemas.openxmlformats.org/officeDocument/2006/relationships/image"/><Relationship Id="rId19" Target="../media/image16.png" Type="http://schemas.openxmlformats.org/officeDocument/2006/relationships/image"/><Relationship Id="rId2" Target="../media/image30.png" Type="http://schemas.openxmlformats.org/officeDocument/2006/relationships/image"/><Relationship Id="rId20" Target="../media/image17.svg" Type="http://schemas.openxmlformats.org/officeDocument/2006/relationships/image"/><Relationship Id="rId3" Target="../media/image31.png" Type="http://schemas.openxmlformats.org/officeDocument/2006/relationships/image"/><Relationship Id="rId4" Target="../media/image32.png" Type="http://schemas.openxmlformats.org/officeDocument/2006/relationships/image"/><Relationship Id="rId5" Target="../media/image2.png" Type="http://schemas.openxmlformats.org/officeDocument/2006/relationships/image"/><Relationship Id="rId6" Target="../media/image3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6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.svg" Type="http://schemas.openxmlformats.org/officeDocument/2006/relationships/image"/><Relationship Id="rId11" Target="../media/image6.png" Type="http://schemas.openxmlformats.org/officeDocument/2006/relationships/image"/><Relationship Id="rId12" Target="../media/image7.svg" Type="http://schemas.openxmlformats.org/officeDocument/2006/relationships/image"/><Relationship Id="rId13" Target="../media/image8.png" Type="http://schemas.openxmlformats.org/officeDocument/2006/relationships/image"/><Relationship Id="rId14" Target="../media/image9.svg" Type="http://schemas.openxmlformats.org/officeDocument/2006/relationships/image"/><Relationship Id="rId15" Target="../media/image10.png" Type="http://schemas.openxmlformats.org/officeDocument/2006/relationships/image"/><Relationship Id="rId16" Target="../media/image11.svg" Type="http://schemas.openxmlformats.org/officeDocument/2006/relationships/image"/><Relationship Id="rId17" Target="../media/image12.png" Type="http://schemas.openxmlformats.org/officeDocument/2006/relationships/image"/><Relationship Id="rId18" Target="../media/image13.svg" Type="http://schemas.openxmlformats.org/officeDocument/2006/relationships/image"/><Relationship Id="rId19" Target="../media/image14.png" Type="http://schemas.openxmlformats.org/officeDocument/2006/relationships/image"/><Relationship Id="rId2" Target="../media/image33.png" Type="http://schemas.openxmlformats.org/officeDocument/2006/relationships/image"/><Relationship Id="rId20" Target="../media/image15.svg" Type="http://schemas.openxmlformats.org/officeDocument/2006/relationships/image"/><Relationship Id="rId21" Target="../media/image16.png" Type="http://schemas.openxmlformats.org/officeDocument/2006/relationships/image"/><Relationship Id="rId22" Target="../media/image17.svg" Type="http://schemas.openxmlformats.org/officeDocument/2006/relationships/image"/><Relationship Id="rId3" Target="../media/image34.png" Type="http://schemas.openxmlformats.org/officeDocument/2006/relationships/image"/><Relationship Id="rId4" Target="../media/image35.png" Type="http://schemas.openxmlformats.org/officeDocument/2006/relationships/image"/><Relationship Id="rId5" Target="../media/image36.png" Type="http://schemas.openxmlformats.org/officeDocument/2006/relationships/image"/><Relationship Id="rId6" Target="../media/image37.svg" Type="http://schemas.openxmlformats.org/officeDocument/2006/relationships/image"/><Relationship Id="rId7" Target="../media/image2.png" Type="http://schemas.openxmlformats.org/officeDocument/2006/relationships/image"/><Relationship Id="rId8" Target="../media/image3.svg" Type="http://schemas.openxmlformats.org/officeDocument/2006/relationships/image"/><Relationship Id="rId9" Target="../media/image4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.png" Type="http://schemas.openxmlformats.org/officeDocument/2006/relationships/image"/><Relationship Id="rId11" Target="../media/image7.svg" Type="http://schemas.openxmlformats.org/officeDocument/2006/relationships/image"/><Relationship Id="rId12" Target="../media/image8.png" Type="http://schemas.openxmlformats.org/officeDocument/2006/relationships/image"/><Relationship Id="rId13" Target="../media/image9.svg" Type="http://schemas.openxmlformats.org/officeDocument/2006/relationships/image"/><Relationship Id="rId14" Target="../media/image10.png" Type="http://schemas.openxmlformats.org/officeDocument/2006/relationships/image"/><Relationship Id="rId15" Target="../media/image11.svg" Type="http://schemas.openxmlformats.org/officeDocument/2006/relationships/image"/><Relationship Id="rId16" Target="../media/image12.png" Type="http://schemas.openxmlformats.org/officeDocument/2006/relationships/image"/><Relationship Id="rId17" Target="../media/image13.svg" Type="http://schemas.openxmlformats.org/officeDocument/2006/relationships/image"/><Relationship Id="rId18" Target="../media/image14.png" Type="http://schemas.openxmlformats.org/officeDocument/2006/relationships/image"/><Relationship Id="rId19" Target="../media/image15.svg" Type="http://schemas.openxmlformats.org/officeDocument/2006/relationships/image"/><Relationship Id="rId2" Target="../media/image38.png" Type="http://schemas.openxmlformats.org/officeDocument/2006/relationships/image"/><Relationship Id="rId20" Target="../media/image16.png" Type="http://schemas.openxmlformats.org/officeDocument/2006/relationships/image"/><Relationship Id="rId21" Target="../media/image17.svg" Type="http://schemas.openxmlformats.org/officeDocument/2006/relationships/image"/><Relationship Id="rId3" Target="../media/image39.svg" Type="http://schemas.openxmlformats.org/officeDocument/2006/relationships/image"/><Relationship Id="rId4" Target="../media/image40.png" Type="http://schemas.openxmlformats.org/officeDocument/2006/relationships/image"/><Relationship Id="rId5" Target="../media/image41.png" Type="http://schemas.openxmlformats.org/officeDocument/2006/relationships/image"/><Relationship Id="rId6" Target="../media/image2.png" Type="http://schemas.openxmlformats.org/officeDocument/2006/relationships/image"/><Relationship Id="rId7" Target="../media/image3.svg" Type="http://schemas.openxmlformats.org/officeDocument/2006/relationships/image"/><Relationship Id="rId8" Target="../media/image4.png" Type="http://schemas.openxmlformats.org/officeDocument/2006/relationships/image"/><Relationship Id="rId9" Target="../media/image5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.png" Type="http://schemas.openxmlformats.org/officeDocument/2006/relationships/image"/><Relationship Id="rId11" Target="../media/image3.svg" Type="http://schemas.openxmlformats.org/officeDocument/2006/relationships/image"/><Relationship Id="rId12" Target="../media/image4.png" Type="http://schemas.openxmlformats.org/officeDocument/2006/relationships/image"/><Relationship Id="rId13" Target="../media/image5.svg" Type="http://schemas.openxmlformats.org/officeDocument/2006/relationships/image"/><Relationship Id="rId14" Target="../media/image6.png" Type="http://schemas.openxmlformats.org/officeDocument/2006/relationships/image"/><Relationship Id="rId15" Target="../media/image7.svg" Type="http://schemas.openxmlformats.org/officeDocument/2006/relationships/image"/><Relationship Id="rId16" Target="../media/image8.png" Type="http://schemas.openxmlformats.org/officeDocument/2006/relationships/image"/><Relationship Id="rId17" Target="../media/image9.svg" Type="http://schemas.openxmlformats.org/officeDocument/2006/relationships/image"/><Relationship Id="rId18" Target="../media/image10.png" Type="http://schemas.openxmlformats.org/officeDocument/2006/relationships/image"/><Relationship Id="rId19" Target="../media/image11.svg" Type="http://schemas.openxmlformats.org/officeDocument/2006/relationships/image"/><Relationship Id="rId2" Target="../media/image42.jpeg" Type="http://schemas.openxmlformats.org/officeDocument/2006/relationships/image"/><Relationship Id="rId20" Target="../media/image12.png" Type="http://schemas.openxmlformats.org/officeDocument/2006/relationships/image"/><Relationship Id="rId21" Target="../media/image13.svg" Type="http://schemas.openxmlformats.org/officeDocument/2006/relationships/image"/><Relationship Id="rId22" Target="../media/image14.png" Type="http://schemas.openxmlformats.org/officeDocument/2006/relationships/image"/><Relationship Id="rId23" Target="../media/image15.svg" Type="http://schemas.openxmlformats.org/officeDocument/2006/relationships/image"/><Relationship Id="rId24" Target="../media/image16.png" Type="http://schemas.openxmlformats.org/officeDocument/2006/relationships/image"/><Relationship Id="rId25" Target="../media/image17.svg" Type="http://schemas.openxmlformats.org/officeDocument/2006/relationships/image"/><Relationship Id="rId3" Target="../media/image43.png" Type="http://schemas.openxmlformats.org/officeDocument/2006/relationships/image"/><Relationship Id="rId4" Target="../media/image44.svg" Type="http://schemas.openxmlformats.org/officeDocument/2006/relationships/image"/><Relationship Id="rId5" Target="../media/image45.png" Type="http://schemas.openxmlformats.org/officeDocument/2006/relationships/image"/><Relationship Id="rId6" Target="../media/image46.svg" Type="http://schemas.openxmlformats.org/officeDocument/2006/relationships/image"/><Relationship Id="rId7" Target="../media/image47.png" Type="http://schemas.openxmlformats.org/officeDocument/2006/relationships/image"/><Relationship Id="rId8" Target="../media/image48.svg" Type="http://schemas.openxmlformats.org/officeDocument/2006/relationships/image"/><Relationship Id="rId9" Target="https://www.instagram.com/ibr_tecnologia/" TargetMode="External" Type="http://schemas.openxmlformats.org/officeDocument/2006/relationships/hyperlink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4.png" Type="http://schemas.openxmlformats.org/officeDocument/2006/relationships/image"/><Relationship Id="rId16" Target="../media/image15.svg" Type="http://schemas.openxmlformats.org/officeDocument/2006/relationships/image"/><Relationship Id="rId17" Target="../media/image16.png" Type="http://schemas.openxmlformats.org/officeDocument/2006/relationships/image"/><Relationship Id="rId18" Target="../media/image17.svg" Type="http://schemas.openxmlformats.org/officeDocument/2006/relationships/image"/><Relationship Id="rId2" Target="../media/image19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.png" Type="http://schemas.openxmlformats.org/officeDocument/2006/relationships/image"/><Relationship Id="rId11" Target="../media/image11.svg" Type="http://schemas.openxmlformats.org/officeDocument/2006/relationships/image"/><Relationship Id="rId12" Target="../media/image12.png" Type="http://schemas.openxmlformats.org/officeDocument/2006/relationships/image"/><Relationship Id="rId13" Target="../media/image13.svg" Type="http://schemas.openxmlformats.org/officeDocument/2006/relationships/image"/><Relationship Id="rId14" Target="../media/image14.png" Type="http://schemas.openxmlformats.org/officeDocument/2006/relationships/image"/><Relationship Id="rId15" Target="../media/image15.svg" Type="http://schemas.openxmlformats.org/officeDocument/2006/relationships/image"/><Relationship Id="rId16" Target="../media/image16.png" Type="http://schemas.openxmlformats.org/officeDocument/2006/relationships/image"/><Relationship Id="rId17" Target="../media/image17.svg" Type="http://schemas.openxmlformats.org/officeDocument/2006/relationships/image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Relationship Id="rId6" Target="../media/image6.png" Type="http://schemas.openxmlformats.org/officeDocument/2006/relationships/image"/><Relationship Id="rId7" Target="../media/image7.svg" Type="http://schemas.openxmlformats.org/officeDocument/2006/relationships/image"/><Relationship Id="rId8" Target="../media/image8.png" Type="http://schemas.openxmlformats.org/officeDocument/2006/relationships/image"/><Relationship Id="rId9" Target="../media/image9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4.png" Type="http://schemas.openxmlformats.org/officeDocument/2006/relationships/image"/><Relationship Id="rId16" Target="../media/image15.svg" Type="http://schemas.openxmlformats.org/officeDocument/2006/relationships/image"/><Relationship Id="rId17" Target="../media/image16.png" Type="http://schemas.openxmlformats.org/officeDocument/2006/relationships/image"/><Relationship Id="rId18" Target="../media/image17.svg" Type="http://schemas.openxmlformats.org/officeDocument/2006/relationships/image"/><Relationship Id="rId2" Target="../media/image20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png" Type="http://schemas.openxmlformats.org/officeDocument/2006/relationships/image"/><Relationship Id="rId11" Target="../media/image9.svg" Type="http://schemas.openxmlformats.org/officeDocument/2006/relationships/image"/><Relationship Id="rId12" Target="../media/image10.png" Type="http://schemas.openxmlformats.org/officeDocument/2006/relationships/image"/><Relationship Id="rId13" Target="../media/image11.svg" Type="http://schemas.openxmlformats.org/officeDocument/2006/relationships/image"/><Relationship Id="rId14" Target="../media/image12.png" Type="http://schemas.openxmlformats.org/officeDocument/2006/relationships/image"/><Relationship Id="rId15" Target="../media/image13.svg" Type="http://schemas.openxmlformats.org/officeDocument/2006/relationships/image"/><Relationship Id="rId16" Target="../media/image14.png" Type="http://schemas.openxmlformats.org/officeDocument/2006/relationships/image"/><Relationship Id="rId17" Target="../media/image15.svg" Type="http://schemas.openxmlformats.org/officeDocument/2006/relationships/image"/><Relationship Id="rId18" Target="../media/image16.png" Type="http://schemas.openxmlformats.org/officeDocument/2006/relationships/image"/><Relationship Id="rId19" Target="../media/image17.svg" Type="http://schemas.openxmlformats.org/officeDocument/2006/relationships/image"/><Relationship Id="rId2" Target="../media/image20.png" Type="http://schemas.openxmlformats.org/officeDocument/2006/relationships/image"/><Relationship Id="rId3" Target="../media/image21.png" Type="http://schemas.openxmlformats.org/officeDocument/2006/relationships/image"/><Relationship Id="rId4" Target="../media/image2.png" Type="http://schemas.openxmlformats.org/officeDocument/2006/relationships/image"/><Relationship Id="rId5" Target="../media/image3.svg" Type="http://schemas.openxmlformats.org/officeDocument/2006/relationships/image"/><Relationship Id="rId6" Target="../media/image4.png" Type="http://schemas.openxmlformats.org/officeDocument/2006/relationships/image"/><Relationship Id="rId7" Target="../media/image5.svg" Type="http://schemas.openxmlformats.org/officeDocument/2006/relationships/image"/><Relationship Id="rId8" Target="../media/image6.png" Type="http://schemas.openxmlformats.org/officeDocument/2006/relationships/image"/><Relationship Id="rId9" Target="../media/image7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.svg" Type="http://schemas.openxmlformats.org/officeDocument/2006/relationships/image"/><Relationship Id="rId11" Target="../media/image8.png" Type="http://schemas.openxmlformats.org/officeDocument/2006/relationships/image"/><Relationship Id="rId12" Target="../media/image9.svg" Type="http://schemas.openxmlformats.org/officeDocument/2006/relationships/image"/><Relationship Id="rId13" Target="../media/image10.png" Type="http://schemas.openxmlformats.org/officeDocument/2006/relationships/image"/><Relationship Id="rId14" Target="../media/image11.svg" Type="http://schemas.openxmlformats.org/officeDocument/2006/relationships/image"/><Relationship Id="rId15" Target="../media/image12.png" Type="http://schemas.openxmlformats.org/officeDocument/2006/relationships/image"/><Relationship Id="rId16" Target="../media/image13.svg" Type="http://schemas.openxmlformats.org/officeDocument/2006/relationships/image"/><Relationship Id="rId17" Target="../media/image14.png" Type="http://schemas.openxmlformats.org/officeDocument/2006/relationships/image"/><Relationship Id="rId18" Target="../media/image15.svg" Type="http://schemas.openxmlformats.org/officeDocument/2006/relationships/image"/><Relationship Id="rId19" Target="../media/image16.png" Type="http://schemas.openxmlformats.org/officeDocument/2006/relationships/image"/><Relationship Id="rId2" Target="../media/image20.png" Type="http://schemas.openxmlformats.org/officeDocument/2006/relationships/image"/><Relationship Id="rId20" Target="../media/image17.svg" Type="http://schemas.openxmlformats.org/officeDocument/2006/relationships/image"/><Relationship Id="rId3" Target="../media/image21.png" Type="http://schemas.openxmlformats.org/officeDocument/2006/relationships/image"/><Relationship Id="rId4" Target="../media/image22.png" Type="http://schemas.openxmlformats.org/officeDocument/2006/relationships/image"/><Relationship Id="rId5" Target="../media/image2.png" Type="http://schemas.openxmlformats.org/officeDocument/2006/relationships/image"/><Relationship Id="rId6" Target="../media/image3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.png" Type="http://schemas.openxmlformats.org/officeDocument/2006/relationships/image"/><Relationship Id="rId11" Target="../media/image7.svg" Type="http://schemas.openxmlformats.org/officeDocument/2006/relationships/image"/><Relationship Id="rId12" Target="../media/image8.png" Type="http://schemas.openxmlformats.org/officeDocument/2006/relationships/image"/><Relationship Id="rId13" Target="../media/image9.svg" Type="http://schemas.openxmlformats.org/officeDocument/2006/relationships/image"/><Relationship Id="rId14" Target="../media/image10.png" Type="http://schemas.openxmlformats.org/officeDocument/2006/relationships/image"/><Relationship Id="rId15" Target="../media/image11.svg" Type="http://schemas.openxmlformats.org/officeDocument/2006/relationships/image"/><Relationship Id="rId16" Target="../media/image12.png" Type="http://schemas.openxmlformats.org/officeDocument/2006/relationships/image"/><Relationship Id="rId17" Target="../media/image13.svg" Type="http://schemas.openxmlformats.org/officeDocument/2006/relationships/image"/><Relationship Id="rId18" Target="../media/image14.png" Type="http://schemas.openxmlformats.org/officeDocument/2006/relationships/image"/><Relationship Id="rId19" Target="../media/image15.svg" Type="http://schemas.openxmlformats.org/officeDocument/2006/relationships/image"/><Relationship Id="rId2" Target="../media/image20.png" Type="http://schemas.openxmlformats.org/officeDocument/2006/relationships/image"/><Relationship Id="rId20" Target="../media/image16.png" Type="http://schemas.openxmlformats.org/officeDocument/2006/relationships/image"/><Relationship Id="rId21" Target="../media/image17.svg" Type="http://schemas.openxmlformats.org/officeDocument/2006/relationships/image"/><Relationship Id="rId3" Target="../media/image21.png" Type="http://schemas.openxmlformats.org/officeDocument/2006/relationships/image"/><Relationship Id="rId4" Target="../media/image22.png" Type="http://schemas.openxmlformats.org/officeDocument/2006/relationships/image"/><Relationship Id="rId5" Target="../media/image23.png" Type="http://schemas.openxmlformats.org/officeDocument/2006/relationships/image"/><Relationship Id="rId6" Target="../media/image2.png" Type="http://schemas.openxmlformats.org/officeDocument/2006/relationships/image"/><Relationship Id="rId7" Target="../media/image3.svg" Type="http://schemas.openxmlformats.org/officeDocument/2006/relationships/image"/><Relationship Id="rId8" Target="../media/image4.png" Type="http://schemas.openxmlformats.org/officeDocument/2006/relationships/image"/><Relationship Id="rId9" Target="../media/image5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.png" Type="http://schemas.openxmlformats.org/officeDocument/2006/relationships/image"/><Relationship Id="rId11" Target="../media/image11.svg" Type="http://schemas.openxmlformats.org/officeDocument/2006/relationships/image"/><Relationship Id="rId12" Target="../media/image12.png" Type="http://schemas.openxmlformats.org/officeDocument/2006/relationships/image"/><Relationship Id="rId13" Target="../media/image13.svg" Type="http://schemas.openxmlformats.org/officeDocument/2006/relationships/image"/><Relationship Id="rId14" Target="../media/image14.png" Type="http://schemas.openxmlformats.org/officeDocument/2006/relationships/image"/><Relationship Id="rId15" Target="../media/image15.svg" Type="http://schemas.openxmlformats.org/officeDocument/2006/relationships/image"/><Relationship Id="rId16" Target="../media/image16.png" Type="http://schemas.openxmlformats.org/officeDocument/2006/relationships/image"/><Relationship Id="rId17" Target="../media/image17.svg" Type="http://schemas.openxmlformats.org/officeDocument/2006/relationships/image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Relationship Id="rId6" Target="../media/image6.png" Type="http://schemas.openxmlformats.org/officeDocument/2006/relationships/image"/><Relationship Id="rId7" Target="../media/image7.svg" Type="http://schemas.openxmlformats.org/officeDocument/2006/relationships/image"/><Relationship Id="rId8" Target="../media/image8.png" Type="http://schemas.openxmlformats.org/officeDocument/2006/relationships/image"/><Relationship Id="rId9" Target="../media/image9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.svg" Type="http://schemas.openxmlformats.org/officeDocument/2006/relationships/image"/><Relationship Id="rId11" Target="../media/image8.png" Type="http://schemas.openxmlformats.org/officeDocument/2006/relationships/image"/><Relationship Id="rId12" Target="../media/image9.svg" Type="http://schemas.openxmlformats.org/officeDocument/2006/relationships/image"/><Relationship Id="rId13" Target="../media/image10.png" Type="http://schemas.openxmlformats.org/officeDocument/2006/relationships/image"/><Relationship Id="rId14" Target="../media/image11.svg" Type="http://schemas.openxmlformats.org/officeDocument/2006/relationships/image"/><Relationship Id="rId15" Target="../media/image12.png" Type="http://schemas.openxmlformats.org/officeDocument/2006/relationships/image"/><Relationship Id="rId16" Target="../media/image13.svg" Type="http://schemas.openxmlformats.org/officeDocument/2006/relationships/image"/><Relationship Id="rId17" Target="../media/image14.png" Type="http://schemas.openxmlformats.org/officeDocument/2006/relationships/image"/><Relationship Id="rId18" Target="../media/image15.svg" Type="http://schemas.openxmlformats.org/officeDocument/2006/relationships/image"/><Relationship Id="rId19" Target="../media/image16.png" Type="http://schemas.openxmlformats.org/officeDocument/2006/relationships/image"/><Relationship Id="rId2" Target="../media/image24.jpeg" Type="http://schemas.openxmlformats.org/officeDocument/2006/relationships/image"/><Relationship Id="rId20" Target="../media/image17.svg" Type="http://schemas.openxmlformats.org/officeDocument/2006/relationships/image"/><Relationship Id="rId3" Target="../media/image25.jpeg" Type="http://schemas.openxmlformats.org/officeDocument/2006/relationships/image"/><Relationship Id="rId4" Target="../media/image26.jpeg" Type="http://schemas.openxmlformats.org/officeDocument/2006/relationships/image"/><Relationship Id="rId5" Target="../media/image2.png" Type="http://schemas.openxmlformats.org/officeDocument/2006/relationships/image"/><Relationship Id="rId6" Target="../media/image3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6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032" t="-9684" r="-300" b="-15077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5764904" y="-617410"/>
            <a:ext cx="2988792" cy="4096344"/>
            <a:chOff x="0" y="0"/>
            <a:chExt cx="3985056" cy="5461792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956131" y="1350540"/>
              <a:ext cx="3028925" cy="4111253"/>
              <a:chOff x="0" y="0"/>
              <a:chExt cx="449117" cy="60960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449117" cy="609600"/>
              </a:xfrm>
              <a:custGeom>
                <a:avLst/>
                <a:gdLst/>
                <a:ahLst/>
                <a:cxnLst/>
                <a:rect r="r" b="b" t="t" l="l"/>
                <a:pathLst>
                  <a:path h="609600" w="449117">
                    <a:moveTo>
                      <a:pt x="203200" y="0"/>
                    </a:moveTo>
                    <a:lnTo>
                      <a:pt x="449117" y="0"/>
                    </a:lnTo>
                    <a:lnTo>
                      <a:pt x="245917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gradFill rotWithShape="true">
                <a:gsLst>
                  <a:gs pos="0">
                    <a:srgbClr val="C30C00">
                      <a:alpha val="100000"/>
                    </a:srgbClr>
                  </a:gs>
                  <a:gs pos="100000">
                    <a:srgbClr val="DC2F02">
                      <a:alpha val="0"/>
                    </a:srgbClr>
                  </a:gs>
                </a:gsLst>
                <a:lin ang="5400000"/>
              </a:gradFill>
              <a:ln w="19050" cap="sq">
                <a:gradFill>
                  <a:gsLst>
                    <a:gs pos="0">
                      <a:srgbClr val="F5F3F4">
                        <a:alpha val="100000"/>
                      </a:srgbClr>
                    </a:gs>
                    <a:gs pos="100000">
                      <a:srgbClr val="F5F3F4">
                        <a:alpha val="0"/>
                      </a:srgbClr>
                    </a:gs>
                  </a:gsLst>
                  <a:lin ang="5400000"/>
                </a:gradFill>
                <a:prstDash val="solid"/>
                <a:miter/>
              </a:ln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101600" y="-38100"/>
                <a:ext cx="245917" cy="647700"/>
              </a:xfrm>
              <a:prstGeom prst="rect">
                <a:avLst/>
              </a:prstGeom>
            </p:spPr>
            <p:txBody>
              <a:bodyPr anchor="ctr" rtlCol="false" tIns="64328" lIns="64328" bIns="64328" rIns="64328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0">
              <a:off x="606979" y="792451"/>
              <a:ext cx="3028925" cy="4111253"/>
              <a:chOff x="0" y="0"/>
              <a:chExt cx="449117" cy="609600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449117" cy="609600"/>
              </a:xfrm>
              <a:custGeom>
                <a:avLst/>
                <a:gdLst/>
                <a:ahLst/>
                <a:cxnLst/>
                <a:rect r="r" b="b" t="t" l="l"/>
                <a:pathLst>
                  <a:path h="609600" w="449117">
                    <a:moveTo>
                      <a:pt x="203200" y="0"/>
                    </a:moveTo>
                    <a:lnTo>
                      <a:pt x="449117" y="0"/>
                    </a:lnTo>
                    <a:lnTo>
                      <a:pt x="245917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gradFill>
                  <a:gsLst>
                    <a:gs pos="0">
                      <a:srgbClr val="F5F3F4">
                        <a:alpha val="100000"/>
                      </a:srgbClr>
                    </a:gs>
                    <a:gs pos="100000">
                      <a:srgbClr val="F5F3F4">
                        <a:alpha val="0"/>
                      </a:srgbClr>
                    </a:gs>
                  </a:gsLst>
                  <a:lin ang="5400000"/>
                </a:gradFill>
                <a:prstDash val="solid"/>
                <a:miter/>
              </a:ln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101600" y="-38100"/>
                <a:ext cx="245917" cy="647700"/>
              </a:xfrm>
              <a:prstGeom prst="rect">
                <a:avLst/>
              </a:prstGeom>
            </p:spPr>
            <p:txBody>
              <a:bodyPr anchor="ctr" rtlCol="false" tIns="64328" lIns="64328" bIns="64328" rIns="64328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10" id="10"/>
            <p:cNvGrpSpPr/>
            <p:nvPr/>
          </p:nvGrpSpPr>
          <p:grpSpPr>
            <a:xfrm rot="0">
              <a:off x="0" y="0"/>
              <a:ext cx="3361954" cy="4563283"/>
              <a:chOff x="0" y="0"/>
              <a:chExt cx="449117" cy="609600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449117" cy="609600"/>
              </a:xfrm>
              <a:custGeom>
                <a:avLst/>
                <a:gdLst/>
                <a:ahLst/>
                <a:cxnLst/>
                <a:rect r="r" b="b" t="t" l="l"/>
                <a:pathLst>
                  <a:path h="609600" w="449117">
                    <a:moveTo>
                      <a:pt x="203200" y="0"/>
                    </a:moveTo>
                    <a:lnTo>
                      <a:pt x="449117" y="0"/>
                    </a:lnTo>
                    <a:lnTo>
                      <a:pt x="245917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gradFill rotWithShape="true">
                <a:gsLst>
                  <a:gs pos="0">
                    <a:srgbClr val="C30C00">
                      <a:alpha val="100000"/>
                    </a:srgbClr>
                  </a:gs>
                  <a:gs pos="100000">
                    <a:srgbClr val="DC2F02">
                      <a:alpha val="0"/>
                    </a:srgbClr>
                  </a:gs>
                </a:gsLst>
                <a:lin ang="5400000"/>
              </a:gradFill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101600" y="-38100"/>
                <a:ext cx="245917" cy="647700"/>
              </a:xfrm>
              <a:prstGeom prst="rect">
                <a:avLst/>
              </a:prstGeom>
            </p:spPr>
            <p:txBody>
              <a:bodyPr anchor="ctr" rtlCol="false" tIns="64328" lIns="64328" bIns="64328" rIns="64328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</p:grpSp>
      <p:grpSp>
        <p:nvGrpSpPr>
          <p:cNvPr name="Group 13" id="13"/>
          <p:cNvGrpSpPr/>
          <p:nvPr/>
        </p:nvGrpSpPr>
        <p:grpSpPr>
          <a:xfrm rot="0">
            <a:off x="238697" y="0"/>
            <a:ext cx="705305" cy="10287000"/>
            <a:chOff x="0" y="0"/>
            <a:chExt cx="185759" cy="2709333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85759" cy="2709333"/>
            </a:xfrm>
            <a:custGeom>
              <a:avLst/>
              <a:gdLst/>
              <a:ahLst/>
              <a:cxnLst/>
              <a:rect r="r" b="b" t="t" l="l"/>
              <a:pathLst>
                <a:path h="2709333" w="185759">
                  <a:moveTo>
                    <a:pt x="0" y="0"/>
                  </a:moveTo>
                  <a:lnTo>
                    <a:pt x="185759" y="0"/>
                  </a:lnTo>
                  <a:lnTo>
                    <a:pt x="185759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true">
              <a:gsLst>
                <a:gs pos="0">
                  <a:srgbClr val="C30C00">
                    <a:alpha val="100000"/>
                  </a:srgbClr>
                </a:gs>
                <a:gs pos="100000">
                  <a:srgbClr val="DC2F02">
                    <a:alpha val="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185759" cy="2747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238697" y="878597"/>
            <a:ext cx="705305" cy="703087"/>
            <a:chOff x="0" y="0"/>
            <a:chExt cx="185759" cy="185175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85759" cy="185175"/>
            </a:xfrm>
            <a:custGeom>
              <a:avLst/>
              <a:gdLst/>
              <a:ahLst/>
              <a:cxnLst/>
              <a:rect r="r" b="b" t="t" l="l"/>
              <a:pathLst>
                <a:path h="185175" w="185759">
                  <a:moveTo>
                    <a:pt x="0" y="0"/>
                  </a:moveTo>
                  <a:lnTo>
                    <a:pt x="185759" y="0"/>
                  </a:lnTo>
                  <a:lnTo>
                    <a:pt x="185759" y="185175"/>
                  </a:lnTo>
                  <a:lnTo>
                    <a:pt x="0" y="185175"/>
                  </a:lnTo>
                  <a:close/>
                </a:path>
              </a:pathLst>
            </a:custGeom>
            <a:solidFill>
              <a:srgbClr val="DC2F02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38100"/>
              <a:ext cx="185759" cy="2232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0">
            <a:off x="375398" y="1028700"/>
            <a:ext cx="431903" cy="402062"/>
          </a:xfrm>
          <a:custGeom>
            <a:avLst/>
            <a:gdLst/>
            <a:ahLst/>
            <a:cxnLst/>
            <a:rect r="r" b="b" t="t" l="l"/>
            <a:pathLst>
              <a:path h="402062" w="431903">
                <a:moveTo>
                  <a:pt x="0" y="0"/>
                </a:moveTo>
                <a:lnTo>
                  <a:pt x="431902" y="0"/>
                </a:lnTo>
                <a:lnTo>
                  <a:pt x="431902" y="402062"/>
                </a:lnTo>
                <a:lnTo>
                  <a:pt x="0" y="4020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375398" y="1922003"/>
            <a:ext cx="431903" cy="402062"/>
          </a:xfrm>
          <a:custGeom>
            <a:avLst/>
            <a:gdLst/>
            <a:ahLst/>
            <a:cxnLst/>
            <a:rect r="r" b="b" t="t" l="l"/>
            <a:pathLst>
              <a:path h="402062" w="431903">
                <a:moveTo>
                  <a:pt x="0" y="0"/>
                </a:moveTo>
                <a:lnTo>
                  <a:pt x="431902" y="0"/>
                </a:lnTo>
                <a:lnTo>
                  <a:pt x="431902" y="402062"/>
                </a:lnTo>
                <a:lnTo>
                  <a:pt x="0" y="4020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412503" y="2816876"/>
            <a:ext cx="357692" cy="344685"/>
          </a:xfrm>
          <a:custGeom>
            <a:avLst/>
            <a:gdLst/>
            <a:ahLst/>
            <a:cxnLst/>
            <a:rect r="r" b="b" t="t" l="l"/>
            <a:pathLst>
              <a:path h="344685" w="357692">
                <a:moveTo>
                  <a:pt x="0" y="0"/>
                </a:moveTo>
                <a:lnTo>
                  <a:pt x="357692" y="0"/>
                </a:lnTo>
                <a:lnTo>
                  <a:pt x="357692" y="344685"/>
                </a:lnTo>
                <a:lnTo>
                  <a:pt x="0" y="3446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412503" y="3654372"/>
            <a:ext cx="394797" cy="380441"/>
          </a:xfrm>
          <a:custGeom>
            <a:avLst/>
            <a:gdLst/>
            <a:ahLst/>
            <a:cxnLst/>
            <a:rect r="r" b="b" t="t" l="l"/>
            <a:pathLst>
              <a:path h="380441" w="394797">
                <a:moveTo>
                  <a:pt x="0" y="0"/>
                </a:moveTo>
                <a:lnTo>
                  <a:pt x="394797" y="0"/>
                </a:lnTo>
                <a:lnTo>
                  <a:pt x="394797" y="380441"/>
                </a:lnTo>
                <a:lnTo>
                  <a:pt x="0" y="3804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393950" y="7030645"/>
            <a:ext cx="431903" cy="416197"/>
          </a:xfrm>
          <a:custGeom>
            <a:avLst/>
            <a:gdLst/>
            <a:ahLst/>
            <a:cxnLst/>
            <a:rect r="r" b="b" t="t" l="l"/>
            <a:pathLst>
              <a:path h="416197" w="431903">
                <a:moveTo>
                  <a:pt x="0" y="0"/>
                </a:moveTo>
                <a:lnTo>
                  <a:pt x="431903" y="0"/>
                </a:lnTo>
                <a:lnTo>
                  <a:pt x="431903" y="416197"/>
                </a:lnTo>
                <a:lnTo>
                  <a:pt x="0" y="41619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401032" y="6164946"/>
            <a:ext cx="380634" cy="377866"/>
          </a:xfrm>
          <a:custGeom>
            <a:avLst/>
            <a:gdLst/>
            <a:ahLst/>
            <a:cxnLst/>
            <a:rect r="r" b="b" t="t" l="l"/>
            <a:pathLst>
              <a:path h="377866" w="380634">
                <a:moveTo>
                  <a:pt x="0" y="0"/>
                </a:moveTo>
                <a:lnTo>
                  <a:pt x="380634" y="0"/>
                </a:lnTo>
                <a:lnTo>
                  <a:pt x="380634" y="377866"/>
                </a:lnTo>
                <a:lnTo>
                  <a:pt x="0" y="37786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393950" y="5381449"/>
            <a:ext cx="431903" cy="288197"/>
          </a:xfrm>
          <a:custGeom>
            <a:avLst/>
            <a:gdLst/>
            <a:ahLst/>
            <a:cxnLst/>
            <a:rect r="r" b="b" t="t" l="l"/>
            <a:pathLst>
              <a:path h="288197" w="431903">
                <a:moveTo>
                  <a:pt x="0" y="0"/>
                </a:moveTo>
                <a:lnTo>
                  <a:pt x="431903" y="0"/>
                </a:lnTo>
                <a:lnTo>
                  <a:pt x="431903" y="288197"/>
                </a:lnTo>
                <a:lnTo>
                  <a:pt x="0" y="28819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412503" y="4530113"/>
            <a:ext cx="394797" cy="356035"/>
          </a:xfrm>
          <a:custGeom>
            <a:avLst/>
            <a:gdLst/>
            <a:ahLst/>
            <a:cxnLst/>
            <a:rect r="r" b="b" t="t" l="l"/>
            <a:pathLst>
              <a:path h="356035" w="394797">
                <a:moveTo>
                  <a:pt x="0" y="0"/>
                </a:moveTo>
                <a:lnTo>
                  <a:pt x="394797" y="0"/>
                </a:lnTo>
                <a:lnTo>
                  <a:pt x="394797" y="356036"/>
                </a:lnTo>
                <a:lnTo>
                  <a:pt x="0" y="35603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0327106" y="4316329"/>
            <a:ext cx="7960894" cy="5970671"/>
          </a:xfrm>
          <a:custGeom>
            <a:avLst/>
            <a:gdLst/>
            <a:ahLst/>
            <a:cxnLst/>
            <a:rect r="r" b="b" t="t" l="l"/>
            <a:pathLst>
              <a:path h="5970671" w="7960894">
                <a:moveTo>
                  <a:pt x="0" y="0"/>
                </a:moveTo>
                <a:lnTo>
                  <a:pt x="7960894" y="0"/>
                </a:lnTo>
                <a:lnTo>
                  <a:pt x="7960894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61A1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50435" y="1750710"/>
            <a:ext cx="7683889" cy="19597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00"/>
              </a:lnSpc>
            </a:pPr>
            <a:r>
              <a:rPr lang="en-US" b="true" sz="7400" i="true">
                <a:solidFill>
                  <a:srgbClr val="C30C00"/>
                </a:solidFill>
                <a:latin typeface="Ubuntu Bold Italics"/>
                <a:ea typeface="Ubuntu Bold Italics"/>
                <a:cs typeface="Ubuntu Bold Italics"/>
                <a:sym typeface="Ubuntu Bold Italics"/>
              </a:rPr>
              <a:t>COMO É O NOVO DESMONTE?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238697" y="0"/>
            <a:ext cx="705305" cy="10287000"/>
            <a:chOff x="0" y="0"/>
            <a:chExt cx="185759" cy="270933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85759" cy="2709333"/>
            </a:xfrm>
            <a:custGeom>
              <a:avLst/>
              <a:gdLst/>
              <a:ahLst/>
              <a:cxnLst/>
              <a:rect r="r" b="b" t="t" l="l"/>
              <a:pathLst>
                <a:path h="2709333" w="185759">
                  <a:moveTo>
                    <a:pt x="0" y="0"/>
                  </a:moveTo>
                  <a:lnTo>
                    <a:pt x="185759" y="0"/>
                  </a:lnTo>
                  <a:lnTo>
                    <a:pt x="185759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true">
              <a:gsLst>
                <a:gs pos="0">
                  <a:srgbClr val="C30C00">
                    <a:alpha val="100000"/>
                  </a:srgbClr>
                </a:gs>
                <a:gs pos="100000">
                  <a:srgbClr val="DC2F02">
                    <a:alpha val="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185759" cy="2747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238697" y="3494293"/>
            <a:ext cx="705305" cy="703087"/>
            <a:chOff x="0" y="0"/>
            <a:chExt cx="185759" cy="18517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85759" cy="185175"/>
            </a:xfrm>
            <a:custGeom>
              <a:avLst/>
              <a:gdLst/>
              <a:ahLst/>
              <a:cxnLst/>
              <a:rect r="r" b="b" t="t" l="l"/>
              <a:pathLst>
                <a:path h="185175" w="185759">
                  <a:moveTo>
                    <a:pt x="0" y="0"/>
                  </a:moveTo>
                  <a:lnTo>
                    <a:pt x="185759" y="0"/>
                  </a:lnTo>
                  <a:lnTo>
                    <a:pt x="185759" y="185175"/>
                  </a:lnTo>
                  <a:lnTo>
                    <a:pt x="0" y="185175"/>
                  </a:lnTo>
                  <a:close/>
                </a:path>
              </a:pathLst>
            </a:custGeom>
            <a:solidFill>
              <a:srgbClr val="DC2F02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185759" cy="2232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375398" y="1028700"/>
            <a:ext cx="431903" cy="402062"/>
          </a:xfrm>
          <a:custGeom>
            <a:avLst/>
            <a:gdLst/>
            <a:ahLst/>
            <a:cxnLst/>
            <a:rect r="r" b="b" t="t" l="l"/>
            <a:pathLst>
              <a:path h="402062" w="431903">
                <a:moveTo>
                  <a:pt x="0" y="0"/>
                </a:moveTo>
                <a:lnTo>
                  <a:pt x="431902" y="0"/>
                </a:lnTo>
                <a:lnTo>
                  <a:pt x="431902" y="402062"/>
                </a:lnTo>
                <a:lnTo>
                  <a:pt x="0" y="4020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75398" y="1922003"/>
            <a:ext cx="431903" cy="402062"/>
          </a:xfrm>
          <a:custGeom>
            <a:avLst/>
            <a:gdLst/>
            <a:ahLst/>
            <a:cxnLst/>
            <a:rect r="r" b="b" t="t" l="l"/>
            <a:pathLst>
              <a:path h="402062" w="431903">
                <a:moveTo>
                  <a:pt x="0" y="0"/>
                </a:moveTo>
                <a:lnTo>
                  <a:pt x="431902" y="0"/>
                </a:lnTo>
                <a:lnTo>
                  <a:pt x="431902" y="402062"/>
                </a:lnTo>
                <a:lnTo>
                  <a:pt x="0" y="4020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412503" y="2816876"/>
            <a:ext cx="357692" cy="344685"/>
          </a:xfrm>
          <a:custGeom>
            <a:avLst/>
            <a:gdLst/>
            <a:ahLst/>
            <a:cxnLst/>
            <a:rect r="r" b="b" t="t" l="l"/>
            <a:pathLst>
              <a:path h="344685" w="357692">
                <a:moveTo>
                  <a:pt x="0" y="0"/>
                </a:moveTo>
                <a:lnTo>
                  <a:pt x="357692" y="0"/>
                </a:lnTo>
                <a:lnTo>
                  <a:pt x="357692" y="344685"/>
                </a:lnTo>
                <a:lnTo>
                  <a:pt x="0" y="3446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412503" y="3654372"/>
            <a:ext cx="394797" cy="380441"/>
          </a:xfrm>
          <a:custGeom>
            <a:avLst/>
            <a:gdLst/>
            <a:ahLst/>
            <a:cxnLst/>
            <a:rect r="r" b="b" t="t" l="l"/>
            <a:pathLst>
              <a:path h="380441" w="394797">
                <a:moveTo>
                  <a:pt x="0" y="0"/>
                </a:moveTo>
                <a:lnTo>
                  <a:pt x="394797" y="0"/>
                </a:lnTo>
                <a:lnTo>
                  <a:pt x="394797" y="380441"/>
                </a:lnTo>
                <a:lnTo>
                  <a:pt x="0" y="3804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393950" y="7030645"/>
            <a:ext cx="431903" cy="416197"/>
          </a:xfrm>
          <a:custGeom>
            <a:avLst/>
            <a:gdLst/>
            <a:ahLst/>
            <a:cxnLst/>
            <a:rect r="r" b="b" t="t" l="l"/>
            <a:pathLst>
              <a:path h="416197" w="431903">
                <a:moveTo>
                  <a:pt x="0" y="0"/>
                </a:moveTo>
                <a:lnTo>
                  <a:pt x="431903" y="0"/>
                </a:lnTo>
                <a:lnTo>
                  <a:pt x="431903" y="416197"/>
                </a:lnTo>
                <a:lnTo>
                  <a:pt x="0" y="4161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401032" y="6164946"/>
            <a:ext cx="380634" cy="377866"/>
          </a:xfrm>
          <a:custGeom>
            <a:avLst/>
            <a:gdLst/>
            <a:ahLst/>
            <a:cxnLst/>
            <a:rect r="r" b="b" t="t" l="l"/>
            <a:pathLst>
              <a:path h="377866" w="380634">
                <a:moveTo>
                  <a:pt x="0" y="0"/>
                </a:moveTo>
                <a:lnTo>
                  <a:pt x="380634" y="0"/>
                </a:lnTo>
                <a:lnTo>
                  <a:pt x="380634" y="377866"/>
                </a:lnTo>
                <a:lnTo>
                  <a:pt x="0" y="3778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393950" y="5381449"/>
            <a:ext cx="431903" cy="288197"/>
          </a:xfrm>
          <a:custGeom>
            <a:avLst/>
            <a:gdLst/>
            <a:ahLst/>
            <a:cxnLst/>
            <a:rect r="r" b="b" t="t" l="l"/>
            <a:pathLst>
              <a:path h="288197" w="431903">
                <a:moveTo>
                  <a:pt x="0" y="0"/>
                </a:moveTo>
                <a:lnTo>
                  <a:pt x="431903" y="0"/>
                </a:lnTo>
                <a:lnTo>
                  <a:pt x="431903" y="288197"/>
                </a:lnTo>
                <a:lnTo>
                  <a:pt x="0" y="28819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412503" y="4530113"/>
            <a:ext cx="394797" cy="356035"/>
          </a:xfrm>
          <a:custGeom>
            <a:avLst/>
            <a:gdLst/>
            <a:ahLst/>
            <a:cxnLst/>
            <a:rect r="r" b="b" t="t" l="l"/>
            <a:pathLst>
              <a:path h="356035" w="394797">
                <a:moveTo>
                  <a:pt x="0" y="0"/>
                </a:moveTo>
                <a:lnTo>
                  <a:pt x="394797" y="0"/>
                </a:lnTo>
                <a:lnTo>
                  <a:pt x="394797" y="356036"/>
                </a:lnTo>
                <a:lnTo>
                  <a:pt x="0" y="3560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61A1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559662" y="1085850"/>
            <a:ext cx="1748831" cy="2373742"/>
            <a:chOff x="0" y="0"/>
            <a:chExt cx="449117" cy="6096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49117" cy="609600"/>
            </a:xfrm>
            <a:custGeom>
              <a:avLst/>
              <a:gdLst/>
              <a:ahLst/>
              <a:cxnLst/>
              <a:rect r="r" b="b" t="t" l="l"/>
              <a:pathLst>
                <a:path h="609600" w="449117">
                  <a:moveTo>
                    <a:pt x="203200" y="0"/>
                  </a:moveTo>
                  <a:lnTo>
                    <a:pt x="449117" y="0"/>
                  </a:lnTo>
                  <a:lnTo>
                    <a:pt x="245917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gradFill rotWithShape="true">
              <a:gsLst>
                <a:gs pos="0">
                  <a:srgbClr val="C30C00">
                    <a:alpha val="100000"/>
                  </a:srgbClr>
                </a:gs>
                <a:gs pos="100000">
                  <a:srgbClr val="DC2F02">
                    <a:alpha val="0"/>
                  </a:srgbClr>
                </a:gs>
              </a:gsLst>
              <a:lin ang="5400000"/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101600" y="-38100"/>
              <a:ext cx="245917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5582566" y="3223323"/>
            <a:ext cx="1676734" cy="2316984"/>
            <a:chOff x="0" y="0"/>
            <a:chExt cx="2235646" cy="3089312"/>
          </a:xfrm>
        </p:grpSpPr>
        <p:grpSp>
          <p:nvGrpSpPr>
            <p:cNvPr name="Group 6" id="6"/>
            <p:cNvGrpSpPr/>
            <p:nvPr/>
          </p:nvGrpSpPr>
          <p:grpSpPr>
            <a:xfrm rot="0">
              <a:off x="466157" y="687532"/>
              <a:ext cx="1769488" cy="2401781"/>
              <a:chOff x="0" y="0"/>
              <a:chExt cx="449117" cy="60960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449117" cy="609600"/>
              </a:xfrm>
              <a:custGeom>
                <a:avLst/>
                <a:gdLst/>
                <a:ahLst/>
                <a:cxnLst/>
                <a:rect r="r" b="b" t="t" l="l"/>
                <a:pathLst>
                  <a:path h="609600" w="449117">
                    <a:moveTo>
                      <a:pt x="203200" y="0"/>
                    </a:moveTo>
                    <a:lnTo>
                      <a:pt x="449117" y="0"/>
                    </a:lnTo>
                    <a:lnTo>
                      <a:pt x="245917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gradFill rotWithShape="true">
                <a:gsLst>
                  <a:gs pos="0">
                    <a:srgbClr val="C30C00">
                      <a:alpha val="100000"/>
                    </a:srgbClr>
                  </a:gs>
                  <a:gs pos="100000">
                    <a:srgbClr val="DC2F02">
                      <a:alpha val="0"/>
                    </a:srgbClr>
                  </a:gs>
                </a:gsLst>
                <a:lin ang="5400000"/>
              </a:gradFill>
              <a:ln w="19050" cap="sq">
                <a:gradFill>
                  <a:gsLst>
                    <a:gs pos="0">
                      <a:srgbClr val="F5F3F4">
                        <a:alpha val="100000"/>
                      </a:srgbClr>
                    </a:gs>
                    <a:gs pos="100000">
                      <a:srgbClr val="F5F3F4">
                        <a:alpha val="0"/>
                      </a:srgbClr>
                    </a:gs>
                  </a:gsLst>
                  <a:lin ang="5400000"/>
                </a:gradFill>
                <a:prstDash val="solid"/>
                <a:miter/>
              </a:ln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101600" y="-38100"/>
                <a:ext cx="245917" cy="6477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9" id="9"/>
            <p:cNvGrpSpPr/>
            <p:nvPr/>
          </p:nvGrpSpPr>
          <p:grpSpPr>
            <a:xfrm rot="0">
              <a:off x="306896" y="361498"/>
              <a:ext cx="1769488" cy="2401781"/>
              <a:chOff x="0" y="0"/>
              <a:chExt cx="449117" cy="60960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449117" cy="609600"/>
              </a:xfrm>
              <a:custGeom>
                <a:avLst/>
                <a:gdLst/>
                <a:ahLst/>
                <a:cxnLst/>
                <a:rect r="r" b="b" t="t" l="l"/>
                <a:pathLst>
                  <a:path h="609600" w="449117">
                    <a:moveTo>
                      <a:pt x="203200" y="0"/>
                    </a:moveTo>
                    <a:lnTo>
                      <a:pt x="449117" y="0"/>
                    </a:lnTo>
                    <a:lnTo>
                      <a:pt x="245917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gradFill>
                  <a:gsLst>
                    <a:gs pos="0">
                      <a:srgbClr val="F5F3F4">
                        <a:alpha val="100000"/>
                      </a:srgbClr>
                    </a:gs>
                    <a:gs pos="100000">
                      <a:srgbClr val="F5F3F4">
                        <a:alpha val="0"/>
                      </a:srgbClr>
                    </a:gs>
                  </a:gsLst>
                  <a:lin ang="5400000"/>
                </a:gradFill>
                <a:prstDash val="solid"/>
                <a:miter/>
              </a:ln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101600" y="-38100"/>
                <a:ext cx="245917" cy="6477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12" id="12"/>
            <p:cNvGrpSpPr/>
            <p:nvPr/>
          </p:nvGrpSpPr>
          <p:grpSpPr>
            <a:xfrm rot="0">
              <a:off x="0" y="0"/>
              <a:ext cx="1964043" cy="2665855"/>
              <a:chOff x="0" y="0"/>
              <a:chExt cx="449117" cy="6096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49117" cy="609600"/>
              </a:xfrm>
              <a:custGeom>
                <a:avLst/>
                <a:gdLst/>
                <a:ahLst/>
                <a:cxnLst/>
                <a:rect r="r" b="b" t="t" l="l"/>
                <a:pathLst>
                  <a:path h="609600" w="449117">
                    <a:moveTo>
                      <a:pt x="203200" y="0"/>
                    </a:moveTo>
                    <a:lnTo>
                      <a:pt x="449117" y="0"/>
                    </a:lnTo>
                    <a:lnTo>
                      <a:pt x="245917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gradFill rotWithShape="true">
                <a:gsLst>
                  <a:gs pos="0">
                    <a:srgbClr val="C30C00">
                      <a:alpha val="100000"/>
                    </a:srgbClr>
                  </a:gs>
                  <a:gs pos="100000">
                    <a:srgbClr val="DC2F02">
                      <a:alpha val="0"/>
                    </a:srgbClr>
                  </a:gs>
                </a:gsLst>
                <a:lin ang="5400000"/>
              </a:gra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101600" y="-38100"/>
                <a:ext cx="245917" cy="6477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</p:grpSp>
      <p:grpSp>
        <p:nvGrpSpPr>
          <p:cNvPr name="Group 15" id="15"/>
          <p:cNvGrpSpPr/>
          <p:nvPr/>
        </p:nvGrpSpPr>
        <p:grpSpPr>
          <a:xfrm rot="0">
            <a:off x="9134324" y="1229731"/>
            <a:ext cx="8435140" cy="3941547"/>
            <a:chOff x="0" y="0"/>
            <a:chExt cx="1304579" cy="6096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304579" cy="609600"/>
            </a:xfrm>
            <a:custGeom>
              <a:avLst/>
              <a:gdLst/>
              <a:ahLst/>
              <a:cxnLst/>
              <a:rect r="r" b="b" t="t" l="l"/>
              <a:pathLst>
                <a:path h="609600" w="1304579">
                  <a:moveTo>
                    <a:pt x="203200" y="0"/>
                  </a:moveTo>
                  <a:lnTo>
                    <a:pt x="1304579" y="0"/>
                  </a:lnTo>
                  <a:lnTo>
                    <a:pt x="1101379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2"/>
              <a:stretch>
                <a:fillRect l="0" t="-10055" r="0" b="-10055"/>
              </a:stretch>
            </a:blip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9533840" y="5399878"/>
            <a:ext cx="1748831" cy="2373742"/>
            <a:chOff x="0" y="0"/>
            <a:chExt cx="449117" cy="6096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449117" cy="609600"/>
            </a:xfrm>
            <a:custGeom>
              <a:avLst/>
              <a:gdLst/>
              <a:ahLst/>
              <a:cxnLst/>
              <a:rect r="r" b="b" t="t" l="l"/>
              <a:pathLst>
                <a:path h="609600" w="449117">
                  <a:moveTo>
                    <a:pt x="203200" y="0"/>
                  </a:moveTo>
                  <a:lnTo>
                    <a:pt x="449117" y="0"/>
                  </a:lnTo>
                  <a:lnTo>
                    <a:pt x="245917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gradFill rotWithShape="true">
              <a:gsLst>
                <a:gs pos="0">
                  <a:srgbClr val="C30C00">
                    <a:alpha val="100000"/>
                  </a:srgbClr>
                </a:gs>
                <a:gs pos="100000">
                  <a:srgbClr val="DC2F02">
                    <a:alpha val="0"/>
                  </a:srgbClr>
                </a:gs>
              </a:gsLst>
              <a:lin ang="5400000"/>
            </a:gradFill>
          </p:spPr>
        </p:sp>
        <p:sp>
          <p:nvSpPr>
            <p:cNvPr name="TextBox 19" id="19"/>
            <p:cNvSpPr txBox="true"/>
            <p:nvPr/>
          </p:nvSpPr>
          <p:spPr>
            <a:xfrm>
              <a:off x="101600" y="-38100"/>
              <a:ext cx="245917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450435" y="5399878"/>
            <a:ext cx="1748831" cy="2373742"/>
            <a:chOff x="0" y="0"/>
            <a:chExt cx="449117" cy="6096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449117" cy="609600"/>
            </a:xfrm>
            <a:custGeom>
              <a:avLst/>
              <a:gdLst/>
              <a:ahLst/>
              <a:cxnLst/>
              <a:rect r="r" b="b" t="t" l="l"/>
              <a:pathLst>
                <a:path h="609600" w="449117">
                  <a:moveTo>
                    <a:pt x="203200" y="0"/>
                  </a:moveTo>
                  <a:lnTo>
                    <a:pt x="449117" y="0"/>
                  </a:lnTo>
                  <a:lnTo>
                    <a:pt x="245917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gradFill rotWithShape="true">
              <a:gsLst>
                <a:gs pos="0">
                  <a:srgbClr val="C30C00">
                    <a:alpha val="100000"/>
                  </a:srgbClr>
                </a:gs>
                <a:gs pos="100000">
                  <a:srgbClr val="DC2F02">
                    <a:alpha val="0"/>
                  </a:srgbClr>
                </a:gs>
              </a:gsLst>
              <a:lin ang="5400000"/>
            </a:gradFill>
          </p:spPr>
        </p:sp>
        <p:sp>
          <p:nvSpPr>
            <p:cNvPr name="TextBox 22" id="22"/>
            <p:cNvSpPr txBox="true"/>
            <p:nvPr/>
          </p:nvSpPr>
          <p:spPr>
            <a:xfrm>
              <a:off x="101600" y="-38100"/>
              <a:ext cx="245917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7467266" y="7535744"/>
            <a:ext cx="1676734" cy="2316984"/>
            <a:chOff x="0" y="0"/>
            <a:chExt cx="2235646" cy="3089312"/>
          </a:xfrm>
        </p:grpSpPr>
        <p:grpSp>
          <p:nvGrpSpPr>
            <p:cNvPr name="Group 24" id="24"/>
            <p:cNvGrpSpPr/>
            <p:nvPr/>
          </p:nvGrpSpPr>
          <p:grpSpPr>
            <a:xfrm rot="0">
              <a:off x="466157" y="687532"/>
              <a:ext cx="1769488" cy="2401781"/>
              <a:chOff x="0" y="0"/>
              <a:chExt cx="449117" cy="609600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449117" cy="609600"/>
              </a:xfrm>
              <a:custGeom>
                <a:avLst/>
                <a:gdLst/>
                <a:ahLst/>
                <a:cxnLst/>
                <a:rect r="r" b="b" t="t" l="l"/>
                <a:pathLst>
                  <a:path h="609600" w="449117">
                    <a:moveTo>
                      <a:pt x="203200" y="0"/>
                    </a:moveTo>
                    <a:lnTo>
                      <a:pt x="449117" y="0"/>
                    </a:lnTo>
                    <a:lnTo>
                      <a:pt x="245917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gradFill rotWithShape="true">
                <a:gsLst>
                  <a:gs pos="0">
                    <a:srgbClr val="C30C00">
                      <a:alpha val="100000"/>
                    </a:srgbClr>
                  </a:gs>
                  <a:gs pos="100000">
                    <a:srgbClr val="DC2F02">
                      <a:alpha val="0"/>
                    </a:srgbClr>
                  </a:gs>
                </a:gsLst>
                <a:lin ang="5400000"/>
              </a:gradFill>
              <a:ln w="19050" cap="sq">
                <a:gradFill>
                  <a:gsLst>
                    <a:gs pos="0">
                      <a:srgbClr val="F5F3F4">
                        <a:alpha val="100000"/>
                      </a:srgbClr>
                    </a:gs>
                    <a:gs pos="100000">
                      <a:srgbClr val="F5F3F4">
                        <a:alpha val="0"/>
                      </a:srgbClr>
                    </a:gs>
                  </a:gsLst>
                  <a:lin ang="5400000"/>
                </a:gradFill>
                <a:prstDash val="solid"/>
                <a:miter/>
              </a:ln>
            </p:spPr>
          </p:sp>
          <p:sp>
            <p:nvSpPr>
              <p:cNvPr name="TextBox 26" id="26"/>
              <p:cNvSpPr txBox="true"/>
              <p:nvPr/>
            </p:nvSpPr>
            <p:spPr>
              <a:xfrm>
                <a:off x="101600" y="-38100"/>
                <a:ext cx="245917" cy="6477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27" id="27"/>
            <p:cNvGrpSpPr/>
            <p:nvPr/>
          </p:nvGrpSpPr>
          <p:grpSpPr>
            <a:xfrm rot="0">
              <a:off x="306896" y="361498"/>
              <a:ext cx="1769488" cy="2401781"/>
              <a:chOff x="0" y="0"/>
              <a:chExt cx="449117" cy="609600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449117" cy="609600"/>
              </a:xfrm>
              <a:custGeom>
                <a:avLst/>
                <a:gdLst/>
                <a:ahLst/>
                <a:cxnLst/>
                <a:rect r="r" b="b" t="t" l="l"/>
                <a:pathLst>
                  <a:path h="609600" w="449117">
                    <a:moveTo>
                      <a:pt x="203200" y="0"/>
                    </a:moveTo>
                    <a:lnTo>
                      <a:pt x="449117" y="0"/>
                    </a:lnTo>
                    <a:lnTo>
                      <a:pt x="245917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gradFill>
                  <a:gsLst>
                    <a:gs pos="0">
                      <a:srgbClr val="F5F3F4">
                        <a:alpha val="100000"/>
                      </a:srgbClr>
                    </a:gs>
                    <a:gs pos="100000">
                      <a:srgbClr val="F5F3F4">
                        <a:alpha val="0"/>
                      </a:srgbClr>
                    </a:gs>
                  </a:gsLst>
                  <a:lin ang="5400000"/>
                </a:gradFill>
                <a:prstDash val="solid"/>
                <a:miter/>
              </a:ln>
            </p:spPr>
          </p:sp>
          <p:sp>
            <p:nvSpPr>
              <p:cNvPr name="TextBox 29" id="29"/>
              <p:cNvSpPr txBox="true"/>
              <p:nvPr/>
            </p:nvSpPr>
            <p:spPr>
              <a:xfrm>
                <a:off x="101600" y="-38100"/>
                <a:ext cx="245917" cy="6477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30" id="30"/>
            <p:cNvGrpSpPr/>
            <p:nvPr/>
          </p:nvGrpSpPr>
          <p:grpSpPr>
            <a:xfrm rot="0">
              <a:off x="0" y="0"/>
              <a:ext cx="1964043" cy="2665855"/>
              <a:chOff x="0" y="0"/>
              <a:chExt cx="449117" cy="609600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0" y="0"/>
                <a:ext cx="449117" cy="609600"/>
              </a:xfrm>
              <a:custGeom>
                <a:avLst/>
                <a:gdLst/>
                <a:ahLst/>
                <a:cxnLst/>
                <a:rect r="r" b="b" t="t" l="l"/>
                <a:pathLst>
                  <a:path h="609600" w="449117">
                    <a:moveTo>
                      <a:pt x="203200" y="0"/>
                    </a:moveTo>
                    <a:lnTo>
                      <a:pt x="449117" y="0"/>
                    </a:lnTo>
                    <a:lnTo>
                      <a:pt x="245917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gradFill rotWithShape="true">
                <a:gsLst>
                  <a:gs pos="0">
                    <a:srgbClr val="C30C00">
                      <a:alpha val="100000"/>
                    </a:srgbClr>
                  </a:gs>
                  <a:gs pos="100000">
                    <a:srgbClr val="DC2F02">
                      <a:alpha val="0"/>
                    </a:srgbClr>
                  </a:gs>
                </a:gsLst>
                <a:lin ang="5400000"/>
              </a:gradFill>
            </p:spPr>
          </p:sp>
          <p:sp>
            <p:nvSpPr>
              <p:cNvPr name="TextBox 32" id="32"/>
              <p:cNvSpPr txBox="true"/>
              <p:nvPr/>
            </p:nvSpPr>
            <p:spPr>
              <a:xfrm>
                <a:off x="101600" y="-38100"/>
                <a:ext cx="245917" cy="6477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</p:grpSp>
      <p:grpSp>
        <p:nvGrpSpPr>
          <p:cNvPr name="Group 33" id="33"/>
          <p:cNvGrpSpPr/>
          <p:nvPr/>
        </p:nvGrpSpPr>
        <p:grpSpPr>
          <a:xfrm rot="0">
            <a:off x="15582566" y="7535744"/>
            <a:ext cx="1676734" cy="2316984"/>
            <a:chOff x="0" y="0"/>
            <a:chExt cx="2235646" cy="3089312"/>
          </a:xfrm>
        </p:grpSpPr>
        <p:grpSp>
          <p:nvGrpSpPr>
            <p:cNvPr name="Group 34" id="34"/>
            <p:cNvGrpSpPr/>
            <p:nvPr/>
          </p:nvGrpSpPr>
          <p:grpSpPr>
            <a:xfrm rot="0">
              <a:off x="466157" y="687532"/>
              <a:ext cx="1769488" cy="2401781"/>
              <a:chOff x="0" y="0"/>
              <a:chExt cx="449117" cy="609600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449117" cy="609600"/>
              </a:xfrm>
              <a:custGeom>
                <a:avLst/>
                <a:gdLst/>
                <a:ahLst/>
                <a:cxnLst/>
                <a:rect r="r" b="b" t="t" l="l"/>
                <a:pathLst>
                  <a:path h="609600" w="449117">
                    <a:moveTo>
                      <a:pt x="203200" y="0"/>
                    </a:moveTo>
                    <a:lnTo>
                      <a:pt x="449117" y="0"/>
                    </a:lnTo>
                    <a:lnTo>
                      <a:pt x="245917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gradFill rotWithShape="true">
                <a:gsLst>
                  <a:gs pos="0">
                    <a:srgbClr val="C30C00">
                      <a:alpha val="100000"/>
                    </a:srgbClr>
                  </a:gs>
                  <a:gs pos="100000">
                    <a:srgbClr val="DC2F02">
                      <a:alpha val="0"/>
                    </a:srgbClr>
                  </a:gs>
                </a:gsLst>
                <a:lin ang="5400000"/>
              </a:gradFill>
              <a:ln w="19050" cap="sq">
                <a:gradFill>
                  <a:gsLst>
                    <a:gs pos="0">
                      <a:srgbClr val="F5F3F4">
                        <a:alpha val="100000"/>
                      </a:srgbClr>
                    </a:gs>
                    <a:gs pos="100000">
                      <a:srgbClr val="F5F3F4">
                        <a:alpha val="0"/>
                      </a:srgbClr>
                    </a:gs>
                  </a:gsLst>
                  <a:lin ang="5400000"/>
                </a:gradFill>
                <a:prstDash val="solid"/>
                <a:miter/>
              </a:ln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101600" y="-38100"/>
                <a:ext cx="245917" cy="6477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37" id="37"/>
            <p:cNvGrpSpPr/>
            <p:nvPr/>
          </p:nvGrpSpPr>
          <p:grpSpPr>
            <a:xfrm rot="0">
              <a:off x="306896" y="361498"/>
              <a:ext cx="1769488" cy="2401781"/>
              <a:chOff x="0" y="0"/>
              <a:chExt cx="449117" cy="609600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449117" cy="609600"/>
              </a:xfrm>
              <a:custGeom>
                <a:avLst/>
                <a:gdLst/>
                <a:ahLst/>
                <a:cxnLst/>
                <a:rect r="r" b="b" t="t" l="l"/>
                <a:pathLst>
                  <a:path h="609600" w="449117">
                    <a:moveTo>
                      <a:pt x="203200" y="0"/>
                    </a:moveTo>
                    <a:lnTo>
                      <a:pt x="449117" y="0"/>
                    </a:lnTo>
                    <a:lnTo>
                      <a:pt x="245917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gradFill>
                  <a:gsLst>
                    <a:gs pos="0">
                      <a:srgbClr val="F5F3F4">
                        <a:alpha val="100000"/>
                      </a:srgbClr>
                    </a:gs>
                    <a:gs pos="100000">
                      <a:srgbClr val="F5F3F4">
                        <a:alpha val="0"/>
                      </a:srgbClr>
                    </a:gs>
                  </a:gsLst>
                  <a:lin ang="5400000"/>
                </a:gradFill>
                <a:prstDash val="solid"/>
                <a:miter/>
              </a:ln>
            </p:spPr>
          </p:sp>
          <p:sp>
            <p:nvSpPr>
              <p:cNvPr name="TextBox 39" id="39"/>
              <p:cNvSpPr txBox="true"/>
              <p:nvPr/>
            </p:nvSpPr>
            <p:spPr>
              <a:xfrm>
                <a:off x="101600" y="-38100"/>
                <a:ext cx="245917" cy="6477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40" id="40"/>
            <p:cNvGrpSpPr/>
            <p:nvPr/>
          </p:nvGrpSpPr>
          <p:grpSpPr>
            <a:xfrm rot="0">
              <a:off x="0" y="0"/>
              <a:ext cx="1964043" cy="2665855"/>
              <a:chOff x="0" y="0"/>
              <a:chExt cx="449117" cy="609600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449117" cy="609600"/>
              </a:xfrm>
              <a:custGeom>
                <a:avLst/>
                <a:gdLst/>
                <a:ahLst/>
                <a:cxnLst/>
                <a:rect r="r" b="b" t="t" l="l"/>
                <a:pathLst>
                  <a:path h="609600" w="449117">
                    <a:moveTo>
                      <a:pt x="203200" y="0"/>
                    </a:moveTo>
                    <a:lnTo>
                      <a:pt x="449117" y="0"/>
                    </a:lnTo>
                    <a:lnTo>
                      <a:pt x="245917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gradFill rotWithShape="true">
                <a:gsLst>
                  <a:gs pos="0">
                    <a:srgbClr val="C30C00">
                      <a:alpha val="100000"/>
                    </a:srgbClr>
                  </a:gs>
                  <a:gs pos="100000">
                    <a:srgbClr val="DC2F02">
                      <a:alpha val="0"/>
                    </a:srgbClr>
                  </a:gs>
                </a:gsLst>
                <a:lin ang="5400000"/>
              </a:gradFill>
            </p:spPr>
          </p:sp>
          <p:sp>
            <p:nvSpPr>
              <p:cNvPr name="TextBox 42" id="42"/>
              <p:cNvSpPr txBox="true"/>
              <p:nvPr/>
            </p:nvSpPr>
            <p:spPr>
              <a:xfrm>
                <a:off x="101600" y="-38100"/>
                <a:ext cx="245917" cy="6477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</p:grpSp>
      <p:grpSp>
        <p:nvGrpSpPr>
          <p:cNvPr name="Group 43" id="43"/>
          <p:cNvGrpSpPr/>
          <p:nvPr/>
        </p:nvGrpSpPr>
        <p:grpSpPr>
          <a:xfrm rot="0">
            <a:off x="9134324" y="5517784"/>
            <a:ext cx="8435140" cy="3941547"/>
            <a:chOff x="0" y="0"/>
            <a:chExt cx="1304579" cy="609600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0" y="0"/>
              <a:ext cx="1304579" cy="609600"/>
            </a:xfrm>
            <a:custGeom>
              <a:avLst/>
              <a:gdLst/>
              <a:ahLst/>
              <a:cxnLst/>
              <a:rect r="r" b="b" t="t" l="l"/>
              <a:pathLst>
                <a:path h="609600" w="1304579">
                  <a:moveTo>
                    <a:pt x="203200" y="0"/>
                  </a:moveTo>
                  <a:lnTo>
                    <a:pt x="1304579" y="0"/>
                  </a:lnTo>
                  <a:lnTo>
                    <a:pt x="1101379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3"/>
              <a:stretch>
                <a:fillRect l="0" t="-21424" r="0" b="-21424"/>
              </a:stretch>
            </a:blipFill>
          </p:spPr>
        </p:sp>
      </p:grpSp>
      <p:grpSp>
        <p:nvGrpSpPr>
          <p:cNvPr name="Group 45" id="45"/>
          <p:cNvGrpSpPr/>
          <p:nvPr/>
        </p:nvGrpSpPr>
        <p:grpSpPr>
          <a:xfrm rot="0">
            <a:off x="1028700" y="5517784"/>
            <a:ext cx="8435140" cy="3941547"/>
            <a:chOff x="0" y="0"/>
            <a:chExt cx="1304579" cy="609600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0" y="0"/>
              <a:ext cx="1304579" cy="609600"/>
            </a:xfrm>
            <a:custGeom>
              <a:avLst/>
              <a:gdLst/>
              <a:ahLst/>
              <a:cxnLst/>
              <a:rect r="r" b="b" t="t" l="l"/>
              <a:pathLst>
                <a:path h="609600" w="1304579">
                  <a:moveTo>
                    <a:pt x="203200" y="0"/>
                  </a:moveTo>
                  <a:lnTo>
                    <a:pt x="1304579" y="0"/>
                  </a:lnTo>
                  <a:lnTo>
                    <a:pt x="1101379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4"/>
              <a:stretch>
                <a:fillRect l="0" t="-68268" r="0" b="-117072"/>
              </a:stretch>
            </a:blipFill>
          </p:spPr>
        </p:sp>
      </p:grpSp>
      <p:sp>
        <p:nvSpPr>
          <p:cNvPr name="TextBox 47" id="47"/>
          <p:cNvSpPr txBox="true"/>
          <p:nvPr/>
        </p:nvSpPr>
        <p:spPr>
          <a:xfrm rot="0">
            <a:off x="1450435" y="1750710"/>
            <a:ext cx="7683889" cy="19597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00"/>
              </a:lnSpc>
            </a:pPr>
            <a:r>
              <a:rPr lang="en-US" b="true" sz="7400" i="true">
                <a:solidFill>
                  <a:srgbClr val="C30C00"/>
                </a:solidFill>
                <a:latin typeface="Ubuntu Bold Italics"/>
                <a:ea typeface="Ubuntu Bold Italics"/>
                <a:cs typeface="Ubuntu Bold Italics"/>
                <a:sym typeface="Ubuntu Bold Italics"/>
              </a:rPr>
              <a:t>COMO É O NOVO DESMONTE?</a:t>
            </a:r>
          </a:p>
        </p:txBody>
      </p:sp>
      <p:grpSp>
        <p:nvGrpSpPr>
          <p:cNvPr name="Group 48" id="48"/>
          <p:cNvGrpSpPr/>
          <p:nvPr/>
        </p:nvGrpSpPr>
        <p:grpSpPr>
          <a:xfrm rot="0">
            <a:off x="238697" y="0"/>
            <a:ext cx="705305" cy="10287000"/>
            <a:chOff x="0" y="0"/>
            <a:chExt cx="185759" cy="2709333"/>
          </a:xfrm>
        </p:grpSpPr>
        <p:sp>
          <p:nvSpPr>
            <p:cNvPr name="Freeform 49" id="49"/>
            <p:cNvSpPr/>
            <p:nvPr/>
          </p:nvSpPr>
          <p:spPr>
            <a:xfrm flipH="false" flipV="false" rot="0">
              <a:off x="0" y="0"/>
              <a:ext cx="185759" cy="2709333"/>
            </a:xfrm>
            <a:custGeom>
              <a:avLst/>
              <a:gdLst/>
              <a:ahLst/>
              <a:cxnLst/>
              <a:rect r="r" b="b" t="t" l="l"/>
              <a:pathLst>
                <a:path h="2709333" w="185759">
                  <a:moveTo>
                    <a:pt x="0" y="0"/>
                  </a:moveTo>
                  <a:lnTo>
                    <a:pt x="185759" y="0"/>
                  </a:lnTo>
                  <a:lnTo>
                    <a:pt x="185759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true">
              <a:gsLst>
                <a:gs pos="0">
                  <a:srgbClr val="C30C00">
                    <a:alpha val="100000"/>
                  </a:srgbClr>
                </a:gs>
                <a:gs pos="100000">
                  <a:srgbClr val="DC2F02">
                    <a:alpha val="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  <p:sp>
          <p:nvSpPr>
            <p:cNvPr name="TextBox 50" id="50"/>
            <p:cNvSpPr txBox="true"/>
            <p:nvPr/>
          </p:nvSpPr>
          <p:spPr>
            <a:xfrm>
              <a:off x="0" y="-38100"/>
              <a:ext cx="185759" cy="2747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1" id="51"/>
          <p:cNvGrpSpPr/>
          <p:nvPr/>
        </p:nvGrpSpPr>
        <p:grpSpPr>
          <a:xfrm rot="0">
            <a:off x="238697" y="3494293"/>
            <a:ext cx="705305" cy="703087"/>
            <a:chOff x="0" y="0"/>
            <a:chExt cx="185759" cy="185175"/>
          </a:xfrm>
        </p:grpSpPr>
        <p:sp>
          <p:nvSpPr>
            <p:cNvPr name="Freeform 52" id="52"/>
            <p:cNvSpPr/>
            <p:nvPr/>
          </p:nvSpPr>
          <p:spPr>
            <a:xfrm flipH="false" flipV="false" rot="0">
              <a:off x="0" y="0"/>
              <a:ext cx="185759" cy="185175"/>
            </a:xfrm>
            <a:custGeom>
              <a:avLst/>
              <a:gdLst/>
              <a:ahLst/>
              <a:cxnLst/>
              <a:rect r="r" b="b" t="t" l="l"/>
              <a:pathLst>
                <a:path h="185175" w="185759">
                  <a:moveTo>
                    <a:pt x="0" y="0"/>
                  </a:moveTo>
                  <a:lnTo>
                    <a:pt x="185759" y="0"/>
                  </a:lnTo>
                  <a:lnTo>
                    <a:pt x="185759" y="185175"/>
                  </a:lnTo>
                  <a:lnTo>
                    <a:pt x="0" y="185175"/>
                  </a:lnTo>
                  <a:close/>
                </a:path>
              </a:pathLst>
            </a:custGeom>
            <a:solidFill>
              <a:srgbClr val="DC2F02"/>
            </a:solidFill>
          </p:spPr>
        </p:sp>
        <p:sp>
          <p:nvSpPr>
            <p:cNvPr name="TextBox 53" id="53"/>
            <p:cNvSpPr txBox="true"/>
            <p:nvPr/>
          </p:nvSpPr>
          <p:spPr>
            <a:xfrm>
              <a:off x="0" y="-38100"/>
              <a:ext cx="185759" cy="2232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4" id="54"/>
          <p:cNvSpPr/>
          <p:nvPr/>
        </p:nvSpPr>
        <p:spPr>
          <a:xfrm flipH="false" flipV="false" rot="0">
            <a:off x="375398" y="1028700"/>
            <a:ext cx="431903" cy="402062"/>
          </a:xfrm>
          <a:custGeom>
            <a:avLst/>
            <a:gdLst/>
            <a:ahLst/>
            <a:cxnLst/>
            <a:rect r="r" b="b" t="t" l="l"/>
            <a:pathLst>
              <a:path h="402062" w="431903">
                <a:moveTo>
                  <a:pt x="0" y="0"/>
                </a:moveTo>
                <a:lnTo>
                  <a:pt x="431902" y="0"/>
                </a:lnTo>
                <a:lnTo>
                  <a:pt x="431902" y="402062"/>
                </a:lnTo>
                <a:lnTo>
                  <a:pt x="0" y="4020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5" id="55"/>
          <p:cNvSpPr/>
          <p:nvPr/>
        </p:nvSpPr>
        <p:spPr>
          <a:xfrm flipH="false" flipV="false" rot="0">
            <a:off x="375398" y="1922003"/>
            <a:ext cx="431903" cy="402062"/>
          </a:xfrm>
          <a:custGeom>
            <a:avLst/>
            <a:gdLst/>
            <a:ahLst/>
            <a:cxnLst/>
            <a:rect r="r" b="b" t="t" l="l"/>
            <a:pathLst>
              <a:path h="402062" w="431903">
                <a:moveTo>
                  <a:pt x="0" y="0"/>
                </a:moveTo>
                <a:lnTo>
                  <a:pt x="431902" y="0"/>
                </a:lnTo>
                <a:lnTo>
                  <a:pt x="431902" y="402062"/>
                </a:lnTo>
                <a:lnTo>
                  <a:pt x="0" y="4020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6" id="56"/>
          <p:cNvSpPr/>
          <p:nvPr/>
        </p:nvSpPr>
        <p:spPr>
          <a:xfrm flipH="false" flipV="false" rot="0">
            <a:off x="412503" y="2816876"/>
            <a:ext cx="357692" cy="344685"/>
          </a:xfrm>
          <a:custGeom>
            <a:avLst/>
            <a:gdLst/>
            <a:ahLst/>
            <a:cxnLst/>
            <a:rect r="r" b="b" t="t" l="l"/>
            <a:pathLst>
              <a:path h="344685" w="357692">
                <a:moveTo>
                  <a:pt x="0" y="0"/>
                </a:moveTo>
                <a:lnTo>
                  <a:pt x="357692" y="0"/>
                </a:lnTo>
                <a:lnTo>
                  <a:pt x="357692" y="344685"/>
                </a:lnTo>
                <a:lnTo>
                  <a:pt x="0" y="3446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7" id="57"/>
          <p:cNvSpPr/>
          <p:nvPr/>
        </p:nvSpPr>
        <p:spPr>
          <a:xfrm flipH="false" flipV="false" rot="0">
            <a:off x="412503" y="3654372"/>
            <a:ext cx="394797" cy="380441"/>
          </a:xfrm>
          <a:custGeom>
            <a:avLst/>
            <a:gdLst/>
            <a:ahLst/>
            <a:cxnLst/>
            <a:rect r="r" b="b" t="t" l="l"/>
            <a:pathLst>
              <a:path h="380441" w="394797">
                <a:moveTo>
                  <a:pt x="0" y="0"/>
                </a:moveTo>
                <a:lnTo>
                  <a:pt x="394797" y="0"/>
                </a:lnTo>
                <a:lnTo>
                  <a:pt x="394797" y="380441"/>
                </a:lnTo>
                <a:lnTo>
                  <a:pt x="0" y="38044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8" id="58"/>
          <p:cNvSpPr/>
          <p:nvPr/>
        </p:nvSpPr>
        <p:spPr>
          <a:xfrm flipH="false" flipV="false" rot="0">
            <a:off x="393950" y="7030645"/>
            <a:ext cx="431903" cy="416197"/>
          </a:xfrm>
          <a:custGeom>
            <a:avLst/>
            <a:gdLst/>
            <a:ahLst/>
            <a:cxnLst/>
            <a:rect r="r" b="b" t="t" l="l"/>
            <a:pathLst>
              <a:path h="416197" w="431903">
                <a:moveTo>
                  <a:pt x="0" y="0"/>
                </a:moveTo>
                <a:lnTo>
                  <a:pt x="431903" y="0"/>
                </a:lnTo>
                <a:lnTo>
                  <a:pt x="431903" y="416197"/>
                </a:lnTo>
                <a:lnTo>
                  <a:pt x="0" y="41619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9" id="59"/>
          <p:cNvSpPr/>
          <p:nvPr/>
        </p:nvSpPr>
        <p:spPr>
          <a:xfrm flipH="false" flipV="false" rot="0">
            <a:off x="401032" y="6164946"/>
            <a:ext cx="380634" cy="377866"/>
          </a:xfrm>
          <a:custGeom>
            <a:avLst/>
            <a:gdLst/>
            <a:ahLst/>
            <a:cxnLst/>
            <a:rect r="r" b="b" t="t" l="l"/>
            <a:pathLst>
              <a:path h="377866" w="380634">
                <a:moveTo>
                  <a:pt x="0" y="0"/>
                </a:moveTo>
                <a:lnTo>
                  <a:pt x="380634" y="0"/>
                </a:lnTo>
                <a:lnTo>
                  <a:pt x="380634" y="377866"/>
                </a:lnTo>
                <a:lnTo>
                  <a:pt x="0" y="37786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0" id="60"/>
          <p:cNvSpPr/>
          <p:nvPr/>
        </p:nvSpPr>
        <p:spPr>
          <a:xfrm flipH="false" flipV="false" rot="0">
            <a:off x="393950" y="5381449"/>
            <a:ext cx="431903" cy="288197"/>
          </a:xfrm>
          <a:custGeom>
            <a:avLst/>
            <a:gdLst/>
            <a:ahLst/>
            <a:cxnLst/>
            <a:rect r="r" b="b" t="t" l="l"/>
            <a:pathLst>
              <a:path h="288197" w="431903">
                <a:moveTo>
                  <a:pt x="0" y="0"/>
                </a:moveTo>
                <a:lnTo>
                  <a:pt x="431903" y="0"/>
                </a:lnTo>
                <a:lnTo>
                  <a:pt x="431903" y="288197"/>
                </a:lnTo>
                <a:lnTo>
                  <a:pt x="0" y="28819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1" id="61"/>
          <p:cNvSpPr/>
          <p:nvPr/>
        </p:nvSpPr>
        <p:spPr>
          <a:xfrm flipH="false" flipV="false" rot="0">
            <a:off x="412503" y="4530113"/>
            <a:ext cx="394797" cy="356035"/>
          </a:xfrm>
          <a:custGeom>
            <a:avLst/>
            <a:gdLst/>
            <a:ahLst/>
            <a:cxnLst/>
            <a:rect r="r" b="b" t="t" l="l"/>
            <a:pathLst>
              <a:path h="356035" w="394797">
                <a:moveTo>
                  <a:pt x="0" y="0"/>
                </a:moveTo>
                <a:lnTo>
                  <a:pt x="394797" y="0"/>
                </a:lnTo>
                <a:lnTo>
                  <a:pt x="394797" y="356036"/>
                </a:lnTo>
                <a:lnTo>
                  <a:pt x="0" y="35603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61A1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133738" y="3122637"/>
            <a:ext cx="2893922" cy="1315263"/>
            <a:chOff x="0" y="0"/>
            <a:chExt cx="1341279" cy="6096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41279" cy="609600"/>
            </a:xfrm>
            <a:custGeom>
              <a:avLst/>
              <a:gdLst/>
              <a:ahLst/>
              <a:cxnLst/>
              <a:rect r="r" b="b" t="t" l="l"/>
              <a:pathLst>
                <a:path h="609600" w="1341279">
                  <a:moveTo>
                    <a:pt x="203200" y="0"/>
                  </a:moveTo>
                  <a:lnTo>
                    <a:pt x="1341279" y="0"/>
                  </a:lnTo>
                  <a:lnTo>
                    <a:pt x="1138079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gradFill rotWithShape="true">
              <a:gsLst>
                <a:gs pos="0">
                  <a:srgbClr val="DC2F02">
                    <a:alpha val="100000"/>
                  </a:srgbClr>
                </a:gs>
                <a:gs pos="100000">
                  <a:srgbClr val="DC2F02">
                    <a:alpha val="0"/>
                  </a:srgbClr>
                </a:gs>
              </a:gsLst>
              <a:lin ang="0"/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101600" y="-38100"/>
              <a:ext cx="1138079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1594600" y="3122637"/>
            <a:ext cx="2893922" cy="1315263"/>
            <a:chOff x="0" y="0"/>
            <a:chExt cx="1341279" cy="6096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341279" cy="609600"/>
            </a:xfrm>
            <a:custGeom>
              <a:avLst/>
              <a:gdLst/>
              <a:ahLst/>
              <a:cxnLst/>
              <a:rect r="r" b="b" t="t" l="l"/>
              <a:pathLst>
                <a:path h="609600" w="1341279">
                  <a:moveTo>
                    <a:pt x="203200" y="0"/>
                  </a:moveTo>
                  <a:lnTo>
                    <a:pt x="1341279" y="0"/>
                  </a:lnTo>
                  <a:lnTo>
                    <a:pt x="1138079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gradFill rotWithShape="true">
              <a:gsLst>
                <a:gs pos="0">
                  <a:srgbClr val="DC2F02">
                    <a:alpha val="100000"/>
                  </a:srgbClr>
                </a:gs>
                <a:gs pos="100000">
                  <a:srgbClr val="DC2F02">
                    <a:alpha val="0"/>
                  </a:srgbClr>
                </a:gs>
              </a:gsLst>
              <a:lin ang="0"/>
            </a:gradFill>
          </p:spPr>
        </p:sp>
        <p:sp>
          <p:nvSpPr>
            <p:cNvPr name="TextBox 7" id="7"/>
            <p:cNvSpPr txBox="true"/>
            <p:nvPr/>
          </p:nvSpPr>
          <p:spPr>
            <a:xfrm>
              <a:off x="101600" y="-38100"/>
              <a:ext cx="1138079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7862478" y="3122637"/>
            <a:ext cx="2893922" cy="1315263"/>
            <a:chOff x="0" y="0"/>
            <a:chExt cx="1341279" cy="6096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341279" cy="609600"/>
            </a:xfrm>
            <a:custGeom>
              <a:avLst/>
              <a:gdLst/>
              <a:ahLst/>
              <a:cxnLst/>
              <a:rect r="r" b="b" t="t" l="l"/>
              <a:pathLst>
                <a:path h="609600" w="1341279">
                  <a:moveTo>
                    <a:pt x="203200" y="0"/>
                  </a:moveTo>
                  <a:lnTo>
                    <a:pt x="1341279" y="0"/>
                  </a:lnTo>
                  <a:lnTo>
                    <a:pt x="1138079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gradFill rotWithShape="true">
              <a:gsLst>
                <a:gs pos="0">
                  <a:srgbClr val="DC2F02">
                    <a:alpha val="100000"/>
                  </a:srgbClr>
                </a:gs>
                <a:gs pos="100000">
                  <a:srgbClr val="DC2F02">
                    <a:alpha val="0"/>
                  </a:srgbClr>
                </a:gs>
              </a:gsLst>
              <a:lin ang="0"/>
            </a:gradFill>
          </p:spPr>
        </p:sp>
        <p:sp>
          <p:nvSpPr>
            <p:cNvPr name="TextBox 10" id="10"/>
            <p:cNvSpPr txBox="true"/>
            <p:nvPr/>
          </p:nvSpPr>
          <p:spPr>
            <a:xfrm>
              <a:off x="101600" y="-38100"/>
              <a:ext cx="1138079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3175652" y="3232848"/>
            <a:ext cx="4882834" cy="4434459"/>
            <a:chOff x="0" y="0"/>
            <a:chExt cx="671238" cy="6096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71238" cy="609600"/>
            </a:xfrm>
            <a:custGeom>
              <a:avLst/>
              <a:gdLst/>
              <a:ahLst/>
              <a:cxnLst/>
              <a:rect r="r" b="b" t="t" l="l"/>
              <a:pathLst>
                <a:path h="609600" w="671238">
                  <a:moveTo>
                    <a:pt x="203200" y="0"/>
                  </a:moveTo>
                  <a:lnTo>
                    <a:pt x="671238" y="0"/>
                  </a:lnTo>
                  <a:lnTo>
                    <a:pt x="468038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-21089" b="0"/>
              </a:stretch>
            </a:blip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6906935" y="3232848"/>
            <a:ext cx="4882834" cy="4434459"/>
            <a:chOff x="0" y="0"/>
            <a:chExt cx="671238" cy="6096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71238" cy="609600"/>
            </a:xfrm>
            <a:custGeom>
              <a:avLst/>
              <a:gdLst/>
              <a:ahLst/>
              <a:cxnLst/>
              <a:rect r="r" b="b" t="t" l="l"/>
              <a:pathLst>
                <a:path h="609600" w="671238">
                  <a:moveTo>
                    <a:pt x="203200" y="0"/>
                  </a:moveTo>
                  <a:lnTo>
                    <a:pt x="671238" y="0"/>
                  </a:lnTo>
                  <a:lnTo>
                    <a:pt x="468038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3"/>
              <a:stretch>
                <a:fillRect l="0" t="-5055" r="0" b="-5055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0638219" y="3232848"/>
            <a:ext cx="4882834" cy="4434459"/>
            <a:chOff x="0" y="0"/>
            <a:chExt cx="671238" cy="6096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71238" cy="609600"/>
            </a:xfrm>
            <a:custGeom>
              <a:avLst/>
              <a:gdLst/>
              <a:ahLst/>
              <a:cxnLst/>
              <a:rect r="r" b="b" t="t" l="l"/>
              <a:pathLst>
                <a:path h="609600" w="671238">
                  <a:moveTo>
                    <a:pt x="203200" y="0"/>
                  </a:moveTo>
                  <a:lnTo>
                    <a:pt x="671238" y="0"/>
                  </a:lnTo>
                  <a:lnTo>
                    <a:pt x="468038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4"/>
              <a:stretch>
                <a:fillRect l="-10544" t="0" r="-10544" b="0"/>
              </a:stretch>
            </a:blip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2951897" y="7930231"/>
            <a:ext cx="3343248" cy="782144"/>
            <a:chOff x="0" y="0"/>
            <a:chExt cx="2605714" cy="6096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2605714" cy="609600"/>
            </a:xfrm>
            <a:custGeom>
              <a:avLst/>
              <a:gdLst/>
              <a:ahLst/>
              <a:cxnLst/>
              <a:rect r="r" b="b" t="t" l="l"/>
              <a:pathLst>
                <a:path h="609600" w="2605714">
                  <a:moveTo>
                    <a:pt x="203200" y="0"/>
                  </a:moveTo>
                  <a:lnTo>
                    <a:pt x="2605714" y="0"/>
                  </a:lnTo>
                  <a:lnTo>
                    <a:pt x="2402514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gradFill>
                <a:gsLst>
                  <a:gs pos="0">
                    <a:srgbClr val="F5F3F4">
                      <a:alpha val="100000"/>
                    </a:srgbClr>
                  </a:gs>
                  <a:gs pos="100000">
                    <a:srgbClr val="F5F3F4">
                      <a:alpha val="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101600" y="-38100"/>
              <a:ext cx="2402514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0457588" y="7930231"/>
            <a:ext cx="3343248" cy="782144"/>
            <a:chOff x="0" y="0"/>
            <a:chExt cx="2605714" cy="6096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2605714" cy="609600"/>
            </a:xfrm>
            <a:custGeom>
              <a:avLst/>
              <a:gdLst/>
              <a:ahLst/>
              <a:cxnLst/>
              <a:rect r="r" b="b" t="t" l="l"/>
              <a:pathLst>
                <a:path h="609600" w="2605714">
                  <a:moveTo>
                    <a:pt x="203200" y="0"/>
                  </a:moveTo>
                  <a:lnTo>
                    <a:pt x="2605714" y="0"/>
                  </a:lnTo>
                  <a:lnTo>
                    <a:pt x="2402514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gradFill>
                <a:gsLst>
                  <a:gs pos="0">
                    <a:srgbClr val="F5F3F4">
                      <a:alpha val="100000"/>
                    </a:srgbClr>
                  </a:gs>
                  <a:gs pos="100000">
                    <a:srgbClr val="F5F3F4">
                      <a:alpha val="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name="TextBox 22" id="22"/>
            <p:cNvSpPr txBox="true"/>
            <p:nvPr/>
          </p:nvSpPr>
          <p:spPr>
            <a:xfrm>
              <a:off x="101600" y="-38100"/>
              <a:ext cx="2402514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6763334" y="7930231"/>
            <a:ext cx="3343248" cy="782144"/>
            <a:chOff x="0" y="0"/>
            <a:chExt cx="2605714" cy="6096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2605714" cy="609600"/>
            </a:xfrm>
            <a:custGeom>
              <a:avLst/>
              <a:gdLst/>
              <a:ahLst/>
              <a:cxnLst/>
              <a:rect r="r" b="b" t="t" l="l"/>
              <a:pathLst>
                <a:path h="609600" w="2605714">
                  <a:moveTo>
                    <a:pt x="203200" y="0"/>
                  </a:moveTo>
                  <a:lnTo>
                    <a:pt x="2605714" y="0"/>
                  </a:lnTo>
                  <a:lnTo>
                    <a:pt x="2402514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gradFill>
                <a:gsLst>
                  <a:gs pos="0">
                    <a:srgbClr val="F5F3F4">
                      <a:alpha val="100000"/>
                    </a:srgbClr>
                  </a:gs>
                  <a:gs pos="100000">
                    <a:srgbClr val="F5F3F4">
                      <a:alpha val="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name="TextBox 25" id="25"/>
            <p:cNvSpPr txBox="true"/>
            <p:nvPr/>
          </p:nvSpPr>
          <p:spPr>
            <a:xfrm>
              <a:off x="101600" y="-38100"/>
              <a:ext cx="2402514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2766947" y="8026674"/>
            <a:ext cx="3343248" cy="782144"/>
            <a:chOff x="0" y="0"/>
            <a:chExt cx="2605714" cy="6096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2605714" cy="609600"/>
            </a:xfrm>
            <a:custGeom>
              <a:avLst/>
              <a:gdLst/>
              <a:ahLst/>
              <a:cxnLst/>
              <a:rect r="r" b="b" t="t" l="l"/>
              <a:pathLst>
                <a:path h="609600" w="2605714">
                  <a:moveTo>
                    <a:pt x="203200" y="0"/>
                  </a:moveTo>
                  <a:lnTo>
                    <a:pt x="2605714" y="0"/>
                  </a:lnTo>
                  <a:lnTo>
                    <a:pt x="2402514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gradFill rotWithShape="true">
              <a:gsLst>
                <a:gs pos="0">
                  <a:srgbClr val="C30C00">
                    <a:alpha val="100000"/>
                  </a:srgbClr>
                </a:gs>
                <a:gs pos="100000">
                  <a:srgbClr val="DC2F02">
                    <a:alpha val="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  <p:sp>
          <p:nvSpPr>
            <p:cNvPr name="TextBox 28" id="28"/>
            <p:cNvSpPr txBox="true"/>
            <p:nvPr/>
          </p:nvSpPr>
          <p:spPr>
            <a:xfrm>
              <a:off x="101600" y="-38100"/>
              <a:ext cx="2402514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10272638" y="8026674"/>
            <a:ext cx="3343248" cy="782144"/>
            <a:chOff x="0" y="0"/>
            <a:chExt cx="2605714" cy="60960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2605714" cy="609600"/>
            </a:xfrm>
            <a:custGeom>
              <a:avLst/>
              <a:gdLst/>
              <a:ahLst/>
              <a:cxnLst/>
              <a:rect r="r" b="b" t="t" l="l"/>
              <a:pathLst>
                <a:path h="609600" w="2605714">
                  <a:moveTo>
                    <a:pt x="203200" y="0"/>
                  </a:moveTo>
                  <a:lnTo>
                    <a:pt x="2605714" y="0"/>
                  </a:lnTo>
                  <a:lnTo>
                    <a:pt x="2402514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gradFill rotWithShape="true">
              <a:gsLst>
                <a:gs pos="0">
                  <a:srgbClr val="C30C00">
                    <a:alpha val="100000"/>
                  </a:srgbClr>
                </a:gs>
                <a:gs pos="100000">
                  <a:srgbClr val="DC2F02">
                    <a:alpha val="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  <p:sp>
          <p:nvSpPr>
            <p:cNvPr name="TextBox 31" id="31"/>
            <p:cNvSpPr txBox="true"/>
            <p:nvPr/>
          </p:nvSpPr>
          <p:spPr>
            <a:xfrm>
              <a:off x="101600" y="-38100"/>
              <a:ext cx="2402514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2" id="32"/>
          <p:cNvGrpSpPr/>
          <p:nvPr/>
        </p:nvGrpSpPr>
        <p:grpSpPr>
          <a:xfrm rot="0">
            <a:off x="6578384" y="8026674"/>
            <a:ext cx="3343248" cy="782144"/>
            <a:chOff x="0" y="0"/>
            <a:chExt cx="2605714" cy="60960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2605714" cy="609600"/>
            </a:xfrm>
            <a:custGeom>
              <a:avLst/>
              <a:gdLst/>
              <a:ahLst/>
              <a:cxnLst/>
              <a:rect r="r" b="b" t="t" l="l"/>
              <a:pathLst>
                <a:path h="609600" w="2605714">
                  <a:moveTo>
                    <a:pt x="203200" y="0"/>
                  </a:moveTo>
                  <a:lnTo>
                    <a:pt x="2605714" y="0"/>
                  </a:lnTo>
                  <a:lnTo>
                    <a:pt x="2402514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gradFill rotWithShape="true">
              <a:gsLst>
                <a:gs pos="0">
                  <a:srgbClr val="C30C00">
                    <a:alpha val="100000"/>
                  </a:srgbClr>
                </a:gs>
                <a:gs pos="100000">
                  <a:srgbClr val="DC2F02">
                    <a:alpha val="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  <p:sp>
          <p:nvSpPr>
            <p:cNvPr name="TextBox 34" id="34"/>
            <p:cNvSpPr txBox="true"/>
            <p:nvPr/>
          </p:nvSpPr>
          <p:spPr>
            <a:xfrm>
              <a:off x="101600" y="-38100"/>
              <a:ext cx="2402514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5" id="35"/>
          <p:cNvGrpSpPr/>
          <p:nvPr/>
        </p:nvGrpSpPr>
        <p:grpSpPr>
          <a:xfrm rot="0">
            <a:off x="16209423" y="8198450"/>
            <a:ext cx="2273211" cy="3141222"/>
            <a:chOff x="0" y="0"/>
            <a:chExt cx="3030949" cy="4188296"/>
          </a:xfrm>
        </p:grpSpPr>
        <p:grpSp>
          <p:nvGrpSpPr>
            <p:cNvPr name="Group 36" id="36"/>
            <p:cNvGrpSpPr/>
            <p:nvPr/>
          </p:nvGrpSpPr>
          <p:grpSpPr>
            <a:xfrm rot="0">
              <a:off x="631987" y="932112"/>
              <a:ext cx="2398962" cy="3256184"/>
              <a:chOff x="0" y="0"/>
              <a:chExt cx="449117" cy="609600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0" y="0"/>
                <a:ext cx="449117" cy="609600"/>
              </a:xfrm>
              <a:custGeom>
                <a:avLst/>
                <a:gdLst/>
                <a:ahLst/>
                <a:cxnLst/>
                <a:rect r="r" b="b" t="t" l="l"/>
                <a:pathLst>
                  <a:path h="609600" w="449117">
                    <a:moveTo>
                      <a:pt x="203200" y="0"/>
                    </a:moveTo>
                    <a:lnTo>
                      <a:pt x="449117" y="0"/>
                    </a:lnTo>
                    <a:lnTo>
                      <a:pt x="245917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gradFill rotWithShape="true">
                <a:gsLst>
                  <a:gs pos="0">
                    <a:srgbClr val="C30C00">
                      <a:alpha val="100000"/>
                    </a:srgbClr>
                  </a:gs>
                  <a:gs pos="100000">
                    <a:srgbClr val="DC2F02">
                      <a:alpha val="0"/>
                    </a:srgbClr>
                  </a:gs>
                </a:gsLst>
                <a:lin ang="5400000"/>
              </a:gradFill>
              <a:ln w="19050" cap="sq">
                <a:gradFill>
                  <a:gsLst>
                    <a:gs pos="0">
                      <a:srgbClr val="F5F3F4">
                        <a:alpha val="100000"/>
                      </a:srgbClr>
                    </a:gs>
                    <a:gs pos="100000">
                      <a:srgbClr val="F5F3F4">
                        <a:alpha val="0"/>
                      </a:srgbClr>
                    </a:gs>
                  </a:gsLst>
                  <a:lin ang="5400000"/>
                </a:gradFill>
                <a:prstDash val="solid"/>
                <a:miter/>
              </a:ln>
            </p:spPr>
          </p:sp>
          <p:sp>
            <p:nvSpPr>
              <p:cNvPr name="TextBox 38" id="38"/>
              <p:cNvSpPr txBox="true"/>
              <p:nvPr/>
            </p:nvSpPr>
            <p:spPr>
              <a:xfrm>
                <a:off x="101600" y="-38100"/>
                <a:ext cx="245917" cy="6477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39" id="39"/>
            <p:cNvGrpSpPr/>
            <p:nvPr/>
          </p:nvGrpSpPr>
          <p:grpSpPr>
            <a:xfrm rot="0">
              <a:off x="416071" y="490097"/>
              <a:ext cx="2398962" cy="3256184"/>
              <a:chOff x="0" y="0"/>
              <a:chExt cx="449117" cy="609600"/>
            </a:xfrm>
          </p:grpSpPr>
          <p:sp>
            <p:nvSpPr>
              <p:cNvPr name="Freeform 40" id="40"/>
              <p:cNvSpPr/>
              <p:nvPr/>
            </p:nvSpPr>
            <p:spPr>
              <a:xfrm flipH="false" flipV="false" rot="0">
                <a:off x="0" y="0"/>
                <a:ext cx="449117" cy="609600"/>
              </a:xfrm>
              <a:custGeom>
                <a:avLst/>
                <a:gdLst/>
                <a:ahLst/>
                <a:cxnLst/>
                <a:rect r="r" b="b" t="t" l="l"/>
                <a:pathLst>
                  <a:path h="609600" w="449117">
                    <a:moveTo>
                      <a:pt x="203200" y="0"/>
                    </a:moveTo>
                    <a:lnTo>
                      <a:pt x="449117" y="0"/>
                    </a:lnTo>
                    <a:lnTo>
                      <a:pt x="245917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gradFill>
                  <a:gsLst>
                    <a:gs pos="0">
                      <a:srgbClr val="F5F3F4">
                        <a:alpha val="100000"/>
                      </a:srgbClr>
                    </a:gs>
                    <a:gs pos="100000">
                      <a:srgbClr val="F5F3F4">
                        <a:alpha val="0"/>
                      </a:srgbClr>
                    </a:gs>
                  </a:gsLst>
                  <a:lin ang="5400000"/>
                </a:gradFill>
                <a:prstDash val="solid"/>
                <a:miter/>
              </a:ln>
            </p:spPr>
          </p:sp>
          <p:sp>
            <p:nvSpPr>
              <p:cNvPr name="TextBox 41" id="41"/>
              <p:cNvSpPr txBox="true"/>
              <p:nvPr/>
            </p:nvSpPr>
            <p:spPr>
              <a:xfrm>
                <a:off x="101600" y="-38100"/>
                <a:ext cx="245917" cy="6477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42" id="42"/>
            <p:cNvGrpSpPr/>
            <p:nvPr/>
          </p:nvGrpSpPr>
          <p:grpSpPr>
            <a:xfrm rot="0">
              <a:off x="0" y="0"/>
              <a:ext cx="2662726" cy="3614200"/>
              <a:chOff x="0" y="0"/>
              <a:chExt cx="449117" cy="609600"/>
            </a:xfrm>
          </p:grpSpPr>
          <p:sp>
            <p:nvSpPr>
              <p:cNvPr name="Freeform 43" id="43"/>
              <p:cNvSpPr/>
              <p:nvPr/>
            </p:nvSpPr>
            <p:spPr>
              <a:xfrm flipH="false" flipV="false" rot="0">
                <a:off x="0" y="0"/>
                <a:ext cx="449117" cy="609600"/>
              </a:xfrm>
              <a:custGeom>
                <a:avLst/>
                <a:gdLst/>
                <a:ahLst/>
                <a:cxnLst/>
                <a:rect r="r" b="b" t="t" l="l"/>
                <a:pathLst>
                  <a:path h="609600" w="449117">
                    <a:moveTo>
                      <a:pt x="203200" y="0"/>
                    </a:moveTo>
                    <a:lnTo>
                      <a:pt x="449117" y="0"/>
                    </a:lnTo>
                    <a:lnTo>
                      <a:pt x="245917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gradFill rotWithShape="true">
                <a:gsLst>
                  <a:gs pos="0">
                    <a:srgbClr val="C30C00">
                      <a:alpha val="100000"/>
                    </a:srgbClr>
                  </a:gs>
                  <a:gs pos="100000">
                    <a:srgbClr val="DC2F02">
                      <a:alpha val="0"/>
                    </a:srgbClr>
                  </a:gs>
                </a:gsLst>
                <a:lin ang="5400000"/>
              </a:gradFill>
            </p:spPr>
          </p:sp>
          <p:sp>
            <p:nvSpPr>
              <p:cNvPr name="TextBox 44" id="44"/>
              <p:cNvSpPr txBox="true"/>
              <p:nvPr/>
            </p:nvSpPr>
            <p:spPr>
              <a:xfrm>
                <a:off x="101600" y="-38100"/>
                <a:ext cx="245917" cy="6477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</p:grpSp>
      <p:sp>
        <p:nvSpPr>
          <p:cNvPr name="TextBox 45" id="45"/>
          <p:cNvSpPr txBox="true"/>
          <p:nvPr/>
        </p:nvSpPr>
        <p:spPr>
          <a:xfrm rot="0">
            <a:off x="6889739" y="974717"/>
            <a:ext cx="5695897" cy="19597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00"/>
              </a:lnSpc>
            </a:pPr>
            <a:r>
              <a:rPr lang="en-US" b="true" sz="7400" i="true">
                <a:solidFill>
                  <a:srgbClr val="C30C00"/>
                </a:solidFill>
                <a:latin typeface="Ubuntu Bold Italics"/>
                <a:ea typeface="Ubuntu Bold Italics"/>
                <a:cs typeface="Ubuntu Bold Italics"/>
                <a:sym typeface="Ubuntu Bold Italics"/>
              </a:rPr>
              <a:t>NOVOS PRODUTOS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3242454" y="8147805"/>
            <a:ext cx="2114262" cy="3155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300"/>
              </a:lnSpc>
              <a:spcBef>
                <a:spcPct val="0"/>
              </a:spcBef>
            </a:pPr>
            <a:r>
              <a:rPr lang="en-US" b="true" sz="2300" i="true">
                <a:solidFill>
                  <a:srgbClr val="F5F3F4"/>
                </a:solidFill>
                <a:latin typeface="Ubuntu Bold Italics"/>
                <a:ea typeface="Ubuntu Bold Italics"/>
                <a:cs typeface="Ubuntu Bold Italics"/>
                <a:sym typeface="Ubuntu Bold Italics"/>
              </a:rPr>
              <a:t>ECOMMERCE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10573307" y="8147805"/>
            <a:ext cx="2719162" cy="3155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300"/>
              </a:lnSpc>
              <a:spcBef>
                <a:spcPct val="0"/>
              </a:spcBef>
            </a:pPr>
            <a:r>
              <a:rPr lang="en-US" b="true" sz="2300" i="true">
                <a:solidFill>
                  <a:srgbClr val="F5F3F4"/>
                </a:solidFill>
                <a:latin typeface="Ubuntu Bold Italics"/>
                <a:ea typeface="Ubuntu Bold Italics"/>
                <a:cs typeface="Ubuntu Bold Italics"/>
                <a:sym typeface="Ubuntu Bold Italics"/>
              </a:rPr>
              <a:t>COMPATIBILIDADE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7053891" y="8147805"/>
            <a:ext cx="2114262" cy="3155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300"/>
              </a:lnSpc>
              <a:spcBef>
                <a:spcPct val="0"/>
              </a:spcBef>
            </a:pPr>
            <a:r>
              <a:rPr lang="en-US" b="true" sz="2300" i="true">
                <a:solidFill>
                  <a:srgbClr val="F5F3F4"/>
                </a:solidFill>
                <a:latin typeface="Ubuntu Bold Italics"/>
                <a:ea typeface="Ubuntu Bold Italics"/>
                <a:cs typeface="Ubuntu Bold Italics"/>
                <a:sym typeface="Ubuntu Bold Italics"/>
              </a:rPr>
              <a:t>IBRAIN</a:t>
            </a:r>
          </a:p>
        </p:txBody>
      </p:sp>
      <p:grpSp>
        <p:nvGrpSpPr>
          <p:cNvPr name="Group 49" id="49"/>
          <p:cNvGrpSpPr/>
          <p:nvPr/>
        </p:nvGrpSpPr>
        <p:grpSpPr>
          <a:xfrm rot="0">
            <a:off x="238697" y="0"/>
            <a:ext cx="705305" cy="10287000"/>
            <a:chOff x="0" y="0"/>
            <a:chExt cx="185759" cy="2709333"/>
          </a:xfrm>
        </p:grpSpPr>
        <p:sp>
          <p:nvSpPr>
            <p:cNvPr name="Freeform 50" id="50"/>
            <p:cNvSpPr/>
            <p:nvPr/>
          </p:nvSpPr>
          <p:spPr>
            <a:xfrm flipH="false" flipV="false" rot="0">
              <a:off x="0" y="0"/>
              <a:ext cx="185759" cy="2709333"/>
            </a:xfrm>
            <a:custGeom>
              <a:avLst/>
              <a:gdLst/>
              <a:ahLst/>
              <a:cxnLst/>
              <a:rect r="r" b="b" t="t" l="l"/>
              <a:pathLst>
                <a:path h="2709333" w="185759">
                  <a:moveTo>
                    <a:pt x="0" y="0"/>
                  </a:moveTo>
                  <a:lnTo>
                    <a:pt x="185759" y="0"/>
                  </a:lnTo>
                  <a:lnTo>
                    <a:pt x="185759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true">
              <a:gsLst>
                <a:gs pos="0">
                  <a:srgbClr val="C30C00">
                    <a:alpha val="100000"/>
                  </a:srgbClr>
                </a:gs>
                <a:gs pos="100000">
                  <a:srgbClr val="DC2F02">
                    <a:alpha val="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  <p:sp>
          <p:nvSpPr>
            <p:cNvPr name="TextBox 51" id="51"/>
            <p:cNvSpPr txBox="true"/>
            <p:nvPr/>
          </p:nvSpPr>
          <p:spPr>
            <a:xfrm>
              <a:off x="0" y="-38100"/>
              <a:ext cx="185759" cy="2747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2" id="52"/>
          <p:cNvGrpSpPr/>
          <p:nvPr/>
        </p:nvGrpSpPr>
        <p:grpSpPr>
          <a:xfrm rot="0">
            <a:off x="238697" y="4356587"/>
            <a:ext cx="705305" cy="703087"/>
            <a:chOff x="0" y="0"/>
            <a:chExt cx="185759" cy="185175"/>
          </a:xfrm>
        </p:grpSpPr>
        <p:sp>
          <p:nvSpPr>
            <p:cNvPr name="Freeform 53" id="53"/>
            <p:cNvSpPr/>
            <p:nvPr/>
          </p:nvSpPr>
          <p:spPr>
            <a:xfrm flipH="false" flipV="false" rot="0">
              <a:off x="0" y="0"/>
              <a:ext cx="185759" cy="185175"/>
            </a:xfrm>
            <a:custGeom>
              <a:avLst/>
              <a:gdLst/>
              <a:ahLst/>
              <a:cxnLst/>
              <a:rect r="r" b="b" t="t" l="l"/>
              <a:pathLst>
                <a:path h="185175" w="185759">
                  <a:moveTo>
                    <a:pt x="0" y="0"/>
                  </a:moveTo>
                  <a:lnTo>
                    <a:pt x="185759" y="0"/>
                  </a:lnTo>
                  <a:lnTo>
                    <a:pt x="185759" y="185175"/>
                  </a:lnTo>
                  <a:lnTo>
                    <a:pt x="0" y="185175"/>
                  </a:lnTo>
                  <a:close/>
                </a:path>
              </a:pathLst>
            </a:custGeom>
            <a:solidFill>
              <a:srgbClr val="DC2F02"/>
            </a:solidFill>
          </p:spPr>
        </p:sp>
        <p:sp>
          <p:nvSpPr>
            <p:cNvPr name="TextBox 54" id="54"/>
            <p:cNvSpPr txBox="true"/>
            <p:nvPr/>
          </p:nvSpPr>
          <p:spPr>
            <a:xfrm>
              <a:off x="0" y="-38100"/>
              <a:ext cx="185759" cy="2232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5" id="55"/>
          <p:cNvSpPr/>
          <p:nvPr/>
        </p:nvSpPr>
        <p:spPr>
          <a:xfrm flipH="false" flipV="false" rot="0">
            <a:off x="375398" y="1028700"/>
            <a:ext cx="431903" cy="402062"/>
          </a:xfrm>
          <a:custGeom>
            <a:avLst/>
            <a:gdLst/>
            <a:ahLst/>
            <a:cxnLst/>
            <a:rect r="r" b="b" t="t" l="l"/>
            <a:pathLst>
              <a:path h="402062" w="431903">
                <a:moveTo>
                  <a:pt x="0" y="0"/>
                </a:moveTo>
                <a:lnTo>
                  <a:pt x="431902" y="0"/>
                </a:lnTo>
                <a:lnTo>
                  <a:pt x="431902" y="402062"/>
                </a:lnTo>
                <a:lnTo>
                  <a:pt x="0" y="4020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6" id="56"/>
          <p:cNvSpPr/>
          <p:nvPr/>
        </p:nvSpPr>
        <p:spPr>
          <a:xfrm flipH="false" flipV="false" rot="0">
            <a:off x="375398" y="1922003"/>
            <a:ext cx="431903" cy="402062"/>
          </a:xfrm>
          <a:custGeom>
            <a:avLst/>
            <a:gdLst/>
            <a:ahLst/>
            <a:cxnLst/>
            <a:rect r="r" b="b" t="t" l="l"/>
            <a:pathLst>
              <a:path h="402062" w="431903">
                <a:moveTo>
                  <a:pt x="0" y="0"/>
                </a:moveTo>
                <a:lnTo>
                  <a:pt x="431902" y="0"/>
                </a:lnTo>
                <a:lnTo>
                  <a:pt x="431902" y="402062"/>
                </a:lnTo>
                <a:lnTo>
                  <a:pt x="0" y="4020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7" id="57"/>
          <p:cNvSpPr/>
          <p:nvPr/>
        </p:nvSpPr>
        <p:spPr>
          <a:xfrm flipH="false" flipV="false" rot="0">
            <a:off x="412503" y="2816876"/>
            <a:ext cx="357692" cy="344685"/>
          </a:xfrm>
          <a:custGeom>
            <a:avLst/>
            <a:gdLst/>
            <a:ahLst/>
            <a:cxnLst/>
            <a:rect r="r" b="b" t="t" l="l"/>
            <a:pathLst>
              <a:path h="344685" w="357692">
                <a:moveTo>
                  <a:pt x="0" y="0"/>
                </a:moveTo>
                <a:lnTo>
                  <a:pt x="357692" y="0"/>
                </a:lnTo>
                <a:lnTo>
                  <a:pt x="357692" y="344685"/>
                </a:lnTo>
                <a:lnTo>
                  <a:pt x="0" y="3446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8" id="58"/>
          <p:cNvSpPr/>
          <p:nvPr/>
        </p:nvSpPr>
        <p:spPr>
          <a:xfrm flipH="false" flipV="false" rot="0">
            <a:off x="412503" y="3654372"/>
            <a:ext cx="394797" cy="380441"/>
          </a:xfrm>
          <a:custGeom>
            <a:avLst/>
            <a:gdLst/>
            <a:ahLst/>
            <a:cxnLst/>
            <a:rect r="r" b="b" t="t" l="l"/>
            <a:pathLst>
              <a:path h="380441" w="394797">
                <a:moveTo>
                  <a:pt x="0" y="0"/>
                </a:moveTo>
                <a:lnTo>
                  <a:pt x="394797" y="0"/>
                </a:lnTo>
                <a:lnTo>
                  <a:pt x="394797" y="380441"/>
                </a:lnTo>
                <a:lnTo>
                  <a:pt x="0" y="38044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9" id="59"/>
          <p:cNvSpPr/>
          <p:nvPr/>
        </p:nvSpPr>
        <p:spPr>
          <a:xfrm flipH="false" flipV="false" rot="0">
            <a:off x="393950" y="7030645"/>
            <a:ext cx="431903" cy="416197"/>
          </a:xfrm>
          <a:custGeom>
            <a:avLst/>
            <a:gdLst/>
            <a:ahLst/>
            <a:cxnLst/>
            <a:rect r="r" b="b" t="t" l="l"/>
            <a:pathLst>
              <a:path h="416197" w="431903">
                <a:moveTo>
                  <a:pt x="0" y="0"/>
                </a:moveTo>
                <a:lnTo>
                  <a:pt x="431903" y="0"/>
                </a:lnTo>
                <a:lnTo>
                  <a:pt x="431903" y="416197"/>
                </a:lnTo>
                <a:lnTo>
                  <a:pt x="0" y="41619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0" id="60"/>
          <p:cNvSpPr/>
          <p:nvPr/>
        </p:nvSpPr>
        <p:spPr>
          <a:xfrm flipH="false" flipV="false" rot="0">
            <a:off x="401032" y="6164946"/>
            <a:ext cx="380634" cy="377866"/>
          </a:xfrm>
          <a:custGeom>
            <a:avLst/>
            <a:gdLst/>
            <a:ahLst/>
            <a:cxnLst/>
            <a:rect r="r" b="b" t="t" l="l"/>
            <a:pathLst>
              <a:path h="377866" w="380634">
                <a:moveTo>
                  <a:pt x="0" y="0"/>
                </a:moveTo>
                <a:lnTo>
                  <a:pt x="380634" y="0"/>
                </a:lnTo>
                <a:lnTo>
                  <a:pt x="380634" y="377866"/>
                </a:lnTo>
                <a:lnTo>
                  <a:pt x="0" y="37786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1" id="61"/>
          <p:cNvSpPr/>
          <p:nvPr/>
        </p:nvSpPr>
        <p:spPr>
          <a:xfrm flipH="false" flipV="false" rot="0">
            <a:off x="393950" y="5381449"/>
            <a:ext cx="431903" cy="288197"/>
          </a:xfrm>
          <a:custGeom>
            <a:avLst/>
            <a:gdLst/>
            <a:ahLst/>
            <a:cxnLst/>
            <a:rect r="r" b="b" t="t" l="l"/>
            <a:pathLst>
              <a:path h="288197" w="431903">
                <a:moveTo>
                  <a:pt x="0" y="0"/>
                </a:moveTo>
                <a:lnTo>
                  <a:pt x="431903" y="0"/>
                </a:lnTo>
                <a:lnTo>
                  <a:pt x="431903" y="288197"/>
                </a:lnTo>
                <a:lnTo>
                  <a:pt x="0" y="28819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2" id="62"/>
          <p:cNvSpPr/>
          <p:nvPr/>
        </p:nvSpPr>
        <p:spPr>
          <a:xfrm flipH="false" flipV="false" rot="0">
            <a:off x="412503" y="4530113"/>
            <a:ext cx="394797" cy="356035"/>
          </a:xfrm>
          <a:custGeom>
            <a:avLst/>
            <a:gdLst/>
            <a:ahLst/>
            <a:cxnLst/>
            <a:rect r="r" b="b" t="t" l="l"/>
            <a:pathLst>
              <a:path h="356035" w="394797">
                <a:moveTo>
                  <a:pt x="0" y="0"/>
                </a:moveTo>
                <a:lnTo>
                  <a:pt x="394797" y="0"/>
                </a:lnTo>
                <a:lnTo>
                  <a:pt x="394797" y="356036"/>
                </a:lnTo>
                <a:lnTo>
                  <a:pt x="0" y="35603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61A1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169113" y="1745543"/>
            <a:ext cx="6939875" cy="3060963"/>
            <a:chOff x="0" y="0"/>
            <a:chExt cx="7964644" cy="351295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964644" cy="3512957"/>
            </a:xfrm>
            <a:custGeom>
              <a:avLst/>
              <a:gdLst/>
              <a:ahLst/>
              <a:cxnLst/>
              <a:rect r="r" b="b" t="t" l="l"/>
              <a:pathLst>
                <a:path h="3512957" w="7964644">
                  <a:moveTo>
                    <a:pt x="0" y="3512957"/>
                  </a:moveTo>
                  <a:lnTo>
                    <a:pt x="925529" y="0"/>
                  </a:lnTo>
                  <a:lnTo>
                    <a:pt x="7964644" y="0"/>
                  </a:lnTo>
                  <a:lnTo>
                    <a:pt x="7039115" y="3512957"/>
                  </a:lnTo>
                  <a:close/>
                </a:path>
              </a:pathLst>
            </a:custGeom>
            <a:blipFill>
              <a:blip r:embed="rId2"/>
              <a:stretch>
                <a:fillRect l="0" t="-63360" r="0" b="-6336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1108987" y="1745543"/>
            <a:ext cx="6939875" cy="3060963"/>
            <a:chOff x="0" y="0"/>
            <a:chExt cx="7964644" cy="351295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7964644" cy="3512957"/>
            </a:xfrm>
            <a:custGeom>
              <a:avLst/>
              <a:gdLst/>
              <a:ahLst/>
              <a:cxnLst/>
              <a:rect r="r" b="b" t="t" l="l"/>
              <a:pathLst>
                <a:path h="3512957" w="7964644">
                  <a:moveTo>
                    <a:pt x="0" y="3512957"/>
                  </a:moveTo>
                  <a:lnTo>
                    <a:pt x="925529" y="0"/>
                  </a:lnTo>
                  <a:lnTo>
                    <a:pt x="7964644" y="0"/>
                  </a:lnTo>
                  <a:lnTo>
                    <a:pt x="7039115" y="3512957"/>
                  </a:lnTo>
                  <a:close/>
                </a:path>
              </a:pathLst>
            </a:custGeom>
            <a:blipFill>
              <a:blip r:embed="rId3"/>
              <a:stretch>
                <a:fillRect l="0" t="-63360" r="0" b="-6336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0778439" y="5435523"/>
            <a:ext cx="6939875" cy="3060963"/>
            <a:chOff x="0" y="0"/>
            <a:chExt cx="7964644" cy="351295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7964644" cy="3512957"/>
            </a:xfrm>
            <a:custGeom>
              <a:avLst/>
              <a:gdLst/>
              <a:ahLst/>
              <a:cxnLst/>
              <a:rect r="r" b="b" t="t" l="l"/>
              <a:pathLst>
                <a:path h="3512957" w="7964644">
                  <a:moveTo>
                    <a:pt x="0" y="3512957"/>
                  </a:moveTo>
                  <a:lnTo>
                    <a:pt x="925529" y="0"/>
                  </a:lnTo>
                  <a:lnTo>
                    <a:pt x="7964644" y="0"/>
                  </a:lnTo>
                  <a:lnTo>
                    <a:pt x="7039115" y="3512957"/>
                  </a:lnTo>
                  <a:close/>
                </a:path>
              </a:pathLst>
            </a:custGeom>
            <a:blipFill>
              <a:blip r:embed="rId4"/>
              <a:stretch>
                <a:fillRect l="0" t="-63360" r="0" b="-6336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9502411" y="9505602"/>
            <a:ext cx="2036819" cy="1562795"/>
          </a:xfrm>
          <a:custGeom>
            <a:avLst/>
            <a:gdLst/>
            <a:ahLst/>
            <a:cxnLst/>
            <a:rect r="r" b="b" t="t" l="l"/>
            <a:pathLst>
              <a:path h="1562795" w="2036819">
                <a:moveTo>
                  <a:pt x="0" y="0"/>
                </a:moveTo>
                <a:lnTo>
                  <a:pt x="2036819" y="0"/>
                </a:lnTo>
                <a:lnTo>
                  <a:pt x="2036819" y="1562796"/>
                </a:lnTo>
                <a:lnTo>
                  <a:pt x="0" y="15627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421664" y="5915779"/>
            <a:ext cx="9192932" cy="1026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00"/>
              </a:lnSpc>
              <a:spcBef>
                <a:spcPct val="0"/>
              </a:spcBef>
            </a:pPr>
            <a:r>
              <a:rPr lang="en-US" b="true" sz="7400" i="true">
                <a:solidFill>
                  <a:srgbClr val="C30C00"/>
                </a:solidFill>
                <a:latin typeface="Ubuntu Bold Italics"/>
                <a:ea typeface="Ubuntu Bold Italics"/>
                <a:cs typeface="Ubuntu Bold Italics"/>
                <a:sym typeface="Ubuntu Bold Italics"/>
              </a:rPr>
              <a:t>NOSSOS CLIENTES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238697" y="0"/>
            <a:ext cx="705305" cy="10287000"/>
            <a:chOff x="0" y="0"/>
            <a:chExt cx="185759" cy="2709333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85759" cy="2709333"/>
            </a:xfrm>
            <a:custGeom>
              <a:avLst/>
              <a:gdLst/>
              <a:ahLst/>
              <a:cxnLst/>
              <a:rect r="r" b="b" t="t" l="l"/>
              <a:pathLst>
                <a:path h="2709333" w="185759">
                  <a:moveTo>
                    <a:pt x="0" y="0"/>
                  </a:moveTo>
                  <a:lnTo>
                    <a:pt x="185759" y="0"/>
                  </a:lnTo>
                  <a:lnTo>
                    <a:pt x="185759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true">
              <a:gsLst>
                <a:gs pos="0">
                  <a:srgbClr val="C30C00">
                    <a:alpha val="100000"/>
                  </a:srgbClr>
                </a:gs>
                <a:gs pos="100000">
                  <a:srgbClr val="DC2F02">
                    <a:alpha val="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185759" cy="2747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238697" y="5174003"/>
            <a:ext cx="705305" cy="703087"/>
            <a:chOff x="0" y="0"/>
            <a:chExt cx="185759" cy="185175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85759" cy="185175"/>
            </a:xfrm>
            <a:custGeom>
              <a:avLst/>
              <a:gdLst/>
              <a:ahLst/>
              <a:cxnLst/>
              <a:rect r="r" b="b" t="t" l="l"/>
              <a:pathLst>
                <a:path h="185175" w="185759">
                  <a:moveTo>
                    <a:pt x="0" y="0"/>
                  </a:moveTo>
                  <a:lnTo>
                    <a:pt x="185759" y="0"/>
                  </a:lnTo>
                  <a:lnTo>
                    <a:pt x="185759" y="185175"/>
                  </a:lnTo>
                  <a:lnTo>
                    <a:pt x="0" y="185175"/>
                  </a:lnTo>
                  <a:close/>
                </a:path>
              </a:pathLst>
            </a:custGeom>
            <a:solidFill>
              <a:srgbClr val="DC2F02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185759" cy="2232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375398" y="1028700"/>
            <a:ext cx="431903" cy="402062"/>
          </a:xfrm>
          <a:custGeom>
            <a:avLst/>
            <a:gdLst/>
            <a:ahLst/>
            <a:cxnLst/>
            <a:rect r="r" b="b" t="t" l="l"/>
            <a:pathLst>
              <a:path h="402062" w="431903">
                <a:moveTo>
                  <a:pt x="0" y="0"/>
                </a:moveTo>
                <a:lnTo>
                  <a:pt x="431902" y="0"/>
                </a:lnTo>
                <a:lnTo>
                  <a:pt x="431902" y="402062"/>
                </a:lnTo>
                <a:lnTo>
                  <a:pt x="0" y="4020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375398" y="1922003"/>
            <a:ext cx="431903" cy="402062"/>
          </a:xfrm>
          <a:custGeom>
            <a:avLst/>
            <a:gdLst/>
            <a:ahLst/>
            <a:cxnLst/>
            <a:rect r="r" b="b" t="t" l="l"/>
            <a:pathLst>
              <a:path h="402062" w="431903">
                <a:moveTo>
                  <a:pt x="0" y="0"/>
                </a:moveTo>
                <a:lnTo>
                  <a:pt x="431902" y="0"/>
                </a:lnTo>
                <a:lnTo>
                  <a:pt x="431902" y="402062"/>
                </a:lnTo>
                <a:lnTo>
                  <a:pt x="0" y="4020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412503" y="2816876"/>
            <a:ext cx="357692" cy="344685"/>
          </a:xfrm>
          <a:custGeom>
            <a:avLst/>
            <a:gdLst/>
            <a:ahLst/>
            <a:cxnLst/>
            <a:rect r="r" b="b" t="t" l="l"/>
            <a:pathLst>
              <a:path h="344685" w="357692">
                <a:moveTo>
                  <a:pt x="0" y="0"/>
                </a:moveTo>
                <a:lnTo>
                  <a:pt x="357692" y="0"/>
                </a:lnTo>
                <a:lnTo>
                  <a:pt x="357692" y="344685"/>
                </a:lnTo>
                <a:lnTo>
                  <a:pt x="0" y="3446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412503" y="3654372"/>
            <a:ext cx="394797" cy="380441"/>
          </a:xfrm>
          <a:custGeom>
            <a:avLst/>
            <a:gdLst/>
            <a:ahLst/>
            <a:cxnLst/>
            <a:rect r="r" b="b" t="t" l="l"/>
            <a:pathLst>
              <a:path h="380441" w="394797">
                <a:moveTo>
                  <a:pt x="0" y="0"/>
                </a:moveTo>
                <a:lnTo>
                  <a:pt x="394797" y="0"/>
                </a:lnTo>
                <a:lnTo>
                  <a:pt x="394797" y="380441"/>
                </a:lnTo>
                <a:lnTo>
                  <a:pt x="0" y="38044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393950" y="7030645"/>
            <a:ext cx="431903" cy="416197"/>
          </a:xfrm>
          <a:custGeom>
            <a:avLst/>
            <a:gdLst/>
            <a:ahLst/>
            <a:cxnLst/>
            <a:rect r="r" b="b" t="t" l="l"/>
            <a:pathLst>
              <a:path h="416197" w="431903">
                <a:moveTo>
                  <a:pt x="0" y="0"/>
                </a:moveTo>
                <a:lnTo>
                  <a:pt x="431903" y="0"/>
                </a:lnTo>
                <a:lnTo>
                  <a:pt x="431903" y="416197"/>
                </a:lnTo>
                <a:lnTo>
                  <a:pt x="0" y="41619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401032" y="6164946"/>
            <a:ext cx="380634" cy="377866"/>
          </a:xfrm>
          <a:custGeom>
            <a:avLst/>
            <a:gdLst/>
            <a:ahLst/>
            <a:cxnLst/>
            <a:rect r="r" b="b" t="t" l="l"/>
            <a:pathLst>
              <a:path h="377866" w="380634">
                <a:moveTo>
                  <a:pt x="0" y="0"/>
                </a:moveTo>
                <a:lnTo>
                  <a:pt x="380634" y="0"/>
                </a:lnTo>
                <a:lnTo>
                  <a:pt x="380634" y="377866"/>
                </a:lnTo>
                <a:lnTo>
                  <a:pt x="0" y="37786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393950" y="5381449"/>
            <a:ext cx="431903" cy="288197"/>
          </a:xfrm>
          <a:custGeom>
            <a:avLst/>
            <a:gdLst/>
            <a:ahLst/>
            <a:cxnLst/>
            <a:rect r="r" b="b" t="t" l="l"/>
            <a:pathLst>
              <a:path h="288197" w="431903">
                <a:moveTo>
                  <a:pt x="0" y="0"/>
                </a:moveTo>
                <a:lnTo>
                  <a:pt x="431903" y="0"/>
                </a:lnTo>
                <a:lnTo>
                  <a:pt x="431903" y="288197"/>
                </a:lnTo>
                <a:lnTo>
                  <a:pt x="0" y="28819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412503" y="4530113"/>
            <a:ext cx="394797" cy="356035"/>
          </a:xfrm>
          <a:custGeom>
            <a:avLst/>
            <a:gdLst/>
            <a:ahLst/>
            <a:cxnLst/>
            <a:rect r="r" b="b" t="t" l="l"/>
            <a:pathLst>
              <a:path h="356035" w="394797">
                <a:moveTo>
                  <a:pt x="0" y="0"/>
                </a:moveTo>
                <a:lnTo>
                  <a:pt x="394797" y="0"/>
                </a:lnTo>
                <a:lnTo>
                  <a:pt x="394797" y="356036"/>
                </a:lnTo>
                <a:lnTo>
                  <a:pt x="0" y="35603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61A1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763677" y="734060"/>
            <a:ext cx="8576782" cy="3907705"/>
            <a:chOff x="0" y="0"/>
            <a:chExt cx="1337974" cy="6096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37974" cy="609600"/>
            </a:xfrm>
            <a:custGeom>
              <a:avLst/>
              <a:gdLst/>
              <a:ahLst/>
              <a:cxnLst/>
              <a:rect r="r" b="b" t="t" l="l"/>
              <a:pathLst>
                <a:path h="609600" w="1337974">
                  <a:moveTo>
                    <a:pt x="203200" y="0"/>
                  </a:moveTo>
                  <a:lnTo>
                    <a:pt x="1337974" y="0"/>
                  </a:lnTo>
                  <a:lnTo>
                    <a:pt x="1134774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F5F3F4">
                      <a:alpha val="100000"/>
                    </a:srgbClr>
                  </a:gs>
                  <a:gs pos="100000">
                    <a:srgbClr val="F5F3F4">
                      <a:alpha val="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101600" y="-38100"/>
              <a:ext cx="1134774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763677" y="5304901"/>
            <a:ext cx="8576782" cy="3907705"/>
            <a:chOff x="0" y="0"/>
            <a:chExt cx="1337974" cy="6096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337974" cy="609600"/>
            </a:xfrm>
            <a:custGeom>
              <a:avLst/>
              <a:gdLst/>
              <a:ahLst/>
              <a:cxnLst/>
              <a:rect r="r" b="b" t="t" l="l"/>
              <a:pathLst>
                <a:path h="609600" w="1337974">
                  <a:moveTo>
                    <a:pt x="203200" y="0"/>
                  </a:moveTo>
                  <a:lnTo>
                    <a:pt x="1337974" y="0"/>
                  </a:lnTo>
                  <a:lnTo>
                    <a:pt x="1134774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F5F3F4">
                      <a:alpha val="100000"/>
                    </a:srgbClr>
                  </a:gs>
                  <a:gs pos="100000">
                    <a:srgbClr val="F5F3F4">
                      <a:alpha val="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101600" y="-38100"/>
              <a:ext cx="1134774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9983223" y="5250680"/>
            <a:ext cx="8576782" cy="3907705"/>
            <a:chOff x="0" y="0"/>
            <a:chExt cx="1337974" cy="6096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337974" cy="609600"/>
            </a:xfrm>
            <a:custGeom>
              <a:avLst/>
              <a:gdLst/>
              <a:ahLst/>
              <a:cxnLst/>
              <a:rect r="r" b="b" t="t" l="l"/>
              <a:pathLst>
                <a:path h="609600" w="1337974">
                  <a:moveTo>
                    <a:pt x="203200" y="0"/>
                  </a:moveTo>
                  <a:lnTo>
                    <a:pt x="1337974" y="0"/>
                  </a:lnTo>
                  <a:lnTo>
                    <a:pt x="1134774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F5F3F4">
                      <a:alpha val="100000"/>
                    </a:srgbClr>
                  </a:gs>
                  <a:gs pos="100000">
                    <a:srgbClr val="F5F3F4">
                      <a:alpha val="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101600" y="-38100"/>
              <a:ext cx="1134774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341253" y="1028700"/>
            <a:ext cx="8576782" cy="3907705"/>
            <a:chOff x="0" y="0"/>
            <a:chExt cx="1337974" cy="6096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337974" cy="609600"/>
            </a:xfrm>
            <a:custGeom>
              <a:avLst/>
              <a:gdLst/>
              <a:ahLst/>
              <a:cxnLst/>
              <a:rect r="r" b="b" t="t" l="l"/>
              <a:pathLst>
                <a:path h="609600" w="1337974">
                  <a:moveTo>
                    <a:pt x="203200" y="0"/>
                  </a:moveTo>
                  <a:lnTo>
                    <a:pt x="1337974" y="0"/>
                  </a:lnTo>
                  <a:lnTo>
                    <a:pt x="1134774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gradFill rotWithShape="true">
              <a:gsLst>
                <a:gs pos="0">
                  <a:srgbClr val="C30C00">
                    <a:alpha val="100000"/>
                  </a:srgbClr>
                </a:gs>
                <a:gs pos="100000">
                  <a:srgbClr val="DC2F02">
                    <a:alpha val="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  <p:sp>
          <p:nvSpPr>
            <p:cNvPr name="TextBox 13" id="13"/>
            <p:cNvSpPr txBox="true"/>
            <p:nvPr/>
          </p:nvSpPr>
          <p:spPr>
            <a:xfrm>
              <a:off x="101600" y="-38100"/>
              <a:ext cx="1134774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341253" y="5584622"/>
            <a:ext cx="8438286" cy="3844604"/>
            <a:chOff x="0" y="0"/>
            <a:chExt cx="1337974" cy="6096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337974" cy="609600"/>
            </a:xfrm>
            <a:custGeom>
              <a:avLst/>
              <a:gdLst/>
              <a:ahLst/>
              <a:cxnLst/>
              <a:rect r="r" b="b" t="t" l="l"/>
              <a:pathLst>
                <a:path h="609600" w="1337974">
                  <a:moveTo>
                    <a:pt x="203200" y="0"/>
                  </a:moveTo>
                  <a:lnTo>
                    <a:pt x="1337974" y="0"/>
                  </a:lnTo>
                  <a:lnTo>
                    <a:pt x="1134774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gradFill rotWithShape="true">
              <a:gsLst>
                <a:gs pos="0">
                  <a:srgbClr val="C30C00">
                    <a:alpha val="100000"/>
                  </a:srgbClr>
                </a:gs>
                <a:gs pos="100000">
                  <a:srgbClr val="DC2F02">
                    <a:alpha val="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  <p:sp>
          <p:nvSpPr>
            <p:cNvPr name="TextBox 16" id="16"/>
            <p:cNvSpPr txBox="true"/>
            <p:nvPr/>
          </p:nvSpPr>
          <p:spPr>
            <a:xfrm>
              <a:off x="101600" y="-38100"/>
              <a:ext cx="1134774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9560799" y="5530401"/>
            <a:ext cx="8438286" cy="3844604"/>
            <a:chOff x="0" y="0"/>
            <a:chExt cx="1337974" cy="6096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337974" cy="609600"/>
            </a:xfrm>
            <a:custGeom>
              <a:avLst/>
              <a:gdLst/>
              <a:ahLst/>
              <a:cxnLst/>
              <a:rect r="r" b="b" t="t" l="l"/>
              <a:pathLst>
                <a:path h="609600" w="1337974">
                  <a:moveTo>
                    <a:pt x="203200" y="0"/>
                  </a:moveTo>
                  <a:lnTo>
                    <a:pt x="1337974" y="0"/>
                  </a:lnTo>
                  <a:lnTo>
                    <a:pt x="1134774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gradFill rotWithShape="true">
              <a:gsLst>
                <a:gs pos="0">
                  <a:srgbClr val="C30C00">
                    <a:alpha val="100000"/>
                  </a:srgbClr>
                </a:gs>
                <a:gs pos="100000">
                  <a:srgbClr val="DC2F02">
                    <a:alpha val="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  <p:sp>
          <p:nvSpPr>
            <p:cNvPr name="TextBox 19" id="19"/>
            <p:cNvSpPr txBox="true"/>
            <p:nvPr/>
          </p:nvSpPr>
          <p:spPr>
            <a:xfrm>
              <a:off x="101600" y="-38100"/>
              <a:ext cx="1134774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11230747" y="6500245"/>
            <a:ext cx="702484" cy="501957"/>
          </a:xfrm>
          <a:custGeom>
            <a:avLst/>
            <a:gdLst/>
            <a:ahLst/>
            <a:cxnLst/>
            <a:rect r="r" b="b" t="t" l="l"/>
            <a:pathLst>
              <a:path h="501957" w="702484">
                <a:moveTo>
                  <a:pt x="0" y="0"/>
                </a:moveTo>
                <a:lnTo>
                  <a:pt x="702484" y="0"/>
                </a:lnTo>
                <a:lnTo>
                  <a:pt x="702484" y="501957"/>
                </a:lnTo>
                <a:lnTo>
                  <a:pt x="0" y="5019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1" id="21"/>
          <p:cNvGrpSpPr/>
          <p:nvPr/>
        </p:nvGrpSpPr>
        <p:grpSpPr>
          <a:xfrm rot="0">
            <a:off x="16031109" y="-1350589"/>
            <a:ext cx="1971087" cy="2723734"/>
            <a:chOff x="0" y="0"/>
            <a:chExt cx="2628117" cy="3631646"/>
          </a:xfrm>
        </p:grpSpPr>
        <p:grpSp>
          <p:nvGrpSpPr>
            <p:cNvPr name="Group 22" id="22"/>
            <p:cNvGrpSpPr/>
            <p:nvPr/>
          </p:nvGrpSpPr>
          <p:grpSpPr>
            <a:xfrm rot="0">
              <a:off x="547992" y="808229"/>
              <a:ext cx="2080125" cy="2823417"/>
              <a:chOff x="0" y="0"/>
              <a:chExt cx="449117" cy="609600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449117" cy="609600"/>
              </a:xfrm>
              <a:custGeom>
                <a:avLst/>
                <a:gdLst/>
                <a:ahLst/>
                <a:cxnLst/>
                <a:rect r="r" b="b" t="t" l="l"/>
                <a:pathLst>
                  <a:path h="609600" w="449117">
                    <a:moveTo>
                      <a:pt x="203200" y="0"/>
                    </a:moveTo>
                    <a:lnTo>
                      <a:pt x="449117" y="0"/>
                    </a:lnTo>
                    <a:lnTo>
                      <a:pt x="245917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gradFill rotWithShape="true">
                <a:gsLst>
                  <a:gs pos="0">
                    <a:srgbClr val="C30C00">
                      <a:alpha val="100000"/>
                    </a:srgbClr>
                  </a:gs>
                  <a:gs pos="100000">
                    <a:srgbClr val="DC2F02">
                      <a:alpha val="0"/>
                    </a:srgbClr>
                  </a:gs>
                </a:gsLst>
                <a:lin ang="5400000"/>
              </a:gradFill>
              <a:ln w="19050" cap="sq">
                <a:gradFill>
                  <a:gsLst>
                    <a:gs pos="0">
                      <a:srgbClr val="F5F3F4">
                        <a:alpha val="100000"/>
                      </a:srgbClr>
                    </a:gs>
                    <a:gs pos="100000">
                      <a:srgbClr val="F5F3F4">
                        <a:alpha val="0"/>
                      </a:srgbClr>
                    </a:gs>
                  </a:gsLst>
                  <a:lin ang="5400000"/>
                </a:gradFill>
                <a:prstDash val="solid"/>
                <a:miter/>
              </a:ln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101600" y="-38100"/>
                <a:ext cx="245917" cy="6477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25" id="25"/>
            <p:cNvGrpSpPr/>
            <p:nvPr/>
          </p:nvGrpSpPr>
          <p:grpSpPr>
            <a:xfrm rot="0">
              <a:off x="360772" y="424960"/>
              <a:ext cx="2080125" cy="2823417"/>
              <a:chOff x="0" y="0"/>
              <a:chExt cx="449117" cy="609600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449117" cy="609600"/>
              </a:xfrm>
              <a:custGeom>
                <a:avLst/>
                <a:gdLst/>
                <a:ahLst/>
                <a:cxnLst/>
                <a:rect r="r" b="b" t="t" l="l"/>
                <a:pathLst>
                  <a:path h="609600" w="449117">
                    <a:moveTo>
                      <a:pt x="203200" y="0"/>
                    </a:moveTo>
                    <a:lnTo>
                      <a:pt x="449117" y="0"/>
                    </a:lnTo>
                    <a:lnTo>
                      <a:pt x="245917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gradFill>
                  <a:gsLst>
                    <a:gs pos="0">
                      <a:srgbClr val="F5F3F4">
                        <a:alpha val="100000"/>
                      </a:srgbClr>
                    </a:gs>
                    <a:gs pos="100000">
                      <a:srgbClr val="F5F3F4">
                        <a:alpha val="0"/>
                      </a:srgbClr>
                    </a:gs>
                  </a:gsLst>
                  <a:lin ang="5400000"/>
                </a:gradFill>
                <a:prstDash val="solid"/>
                <a:miter/>
              </a:ln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101600" y="-38100"/>
                <a:ext cx="245917" cy="6477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28" id="28"/>
            <p:cNvGrpSpPr/>
            <p:nvPr/>
          </p:nvGrpSpPr>
          <p:grpSpPr>
            <a:xfrm rot="0">
              <a:off x="0" y="0"/>
              <a:ext cx="2308833" cy="3133850"/>
              <a:chOff x="0" y="0"/>
              <a:chExt cx="449117" cy="60960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449117" cy="609600"/>
              </a:xfrm>
              <a:custGeom>
                <a:avLst/>
                <a:gdLst/>
                <a:ahLst/>
                <a:cxnLst/>
                <a:rect r="r" b="b" t="t" l="l"/>
                <a:pathLst>
                  <a:path h="609600" w="449117">
                    <a:moveTo>
                      <a:pt x="203200" y="0"/>
                    </a:moveTo>
                    <a:lnTo>
                      <a:pt x="449117" y="0"/>
                    </a:lnTo>
                    <a:lnTo>
                      <a:pt x="245917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gradFill rotWithShape="true">
                <a:gsLst>
                  <a:gs pos="0">
                    <a:srgbClr val="C30C00">
                      <a:alpha val="100000"/>
                    </a:srgbClr>
                  </a:gs>
                  <a:gs pos="100000">
                    <a:srgbClr val="DC2F02">
                      <a:alpha val="0"/>
                    </a:srgbClr>
                  </a:gs>
                </a:gsLst>
                <a:lin ang="5400000"/>
              </a:gra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101600" y="-38100"/>
                <a:ext cx="245917" cy="6477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</p:grpSp>
      <p:grpSp>
        <p:nvGrpSpPr>
          <p:cNvPr name="Group 31" id="31"/>
          <p:cNvGrpSpPr/>
          <p:nvPr/>
        </p:nvGrpSpPr>
        <p:grpSpPr>
          <a:xfrm rot="0">
            <a:off x="16980350" y="-172762"/>
            <a:ext cx="1971087" cy="2723734"/>
            <a:chOff x="0" y="0"/>
            <a:chExt cx="2628117" cy="3631646"/>
          </a:xfrm>
        </p:grpSpPr>
        <p:grpSp>
          <p:nvGrpSpPr>
            <p:cNvPr name="Group 32" id="32"/>
            <p:cNvGrpSpPr/>
            <p:nvPr/>
          </p:nvGrpSpPr>
          <p:grpSpPr>
            <a:xfrm rot="0">
              <a:off x="547992" y="808229"/>
              <a:ext cx="2080125" cy="2823417"/>
              <a:chOff x="0" y="0"/>
              <a:chExt cx="449117" cy="609600"/>
            </a:xfrm>
          </p:grpSpPr>
          <p:sp>
            <p:nvSpPr>
              <p:cNvPr name="Freeform 33" id="33"/>
              <p:cNvSpPr/>
              <p:nvPr/>
            </p:nvSpPr>
            <p:spPr>
              <a:xfrm flipH="false" flipV="false" rot="0">
                <a:off x="0" y="0"/>
                <a:ext cx="449117" cy="609600"/>
              </a:xfrm>
              <a:custGeom>
                <a:avLst/>
                <a:gdLst/>
                <a:ahLst/>
                <a:cxnLst/>
                <a:rect r="r" b="b" t="t" l="l"/>
                <a:pathLst>
                  <a:path h="609600" w="449117">
                    <a:moveTo>
                      <a:pt x="203200" y="0"/>
                    </a:moveTo>
                    <a:lnTo>
                      <a:pt x="449117" y="0"/>
                    </a:lnTo>
                    <a:lnTo>
                      <a:pt x="245917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gradFill rotWithShape="true">
                <a:gsLst>
                  <a:gs pos="0">
                    <a:srgbClr val="C30C00">
                      <a:alpha val="100000"/>
                    </a:srgbClr>
                  </a:gs>
                  <a:gs pos="100000">
                    <a:srgbClr val="DC2F02">
                      <a:alpha val="0"/>
                    </a:srgbClr>
                  </a:gs>
                </a:gsLst>
                <a:lin ang="5400000"/>
              </a:gradFill>
              <a:ln w="19050" cap="sq">
                <a:gradFill>
                  <a:gsLst>
                    <a:gs pos="0">
                      <a:srgbClr val="F5F3F4">
                        <a:alpha val="100000"/>
                      </a:srgbClr>
                    </a:gs>
                    <a:gs pos="100000">
                      <a:srgbClr val="F5F3F4">
                        <a:alpha val="0"/>
                      </a:srgbClr>
                    </a:gs>
                  </a:gsLst>
                  <a:lin ang="5400000"/>
                </a:gradFill>
                <a:prstDash val="solid"/>
                <a:miter/>
              </a:ln>
            </p:spPr>
          </p:sp>
          <p:sp>
            <p:nvSpPr>
              <p:cNvPr name="TextBox 34" id="34"/>
              <p:cNvSpPr txBox="true"/>
              <p:nvPr/>
            </p:nvSpPr>
            <p:spPr>
              <a:xfrm>
                <a:off x="101600" y="-38100"/>
                <a:ext cx="245917" cy="6477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35" id="35"/>
            <p:cNvGrpSpPr/>
            <p:nvPr/>
          </p:nvGrpSpPr>
          <p:grpSpPr>
            <a:xfrm rot="0">
              <a:off x="360772" y="424960"/>
              <a:ext cx="2080125" cy="2823417"/>
              <a:chOff x="0" y="0"/>
              <a:chExt cx="449117" cy="609600"/>
            </a:xfrm>
          </p:grpSpPr>
          <p:sp>
            <p:nvSpPr>
              <p:cNvPr name="Freeform 36" id="36"/>
              <p:cNvSpPr/>
              <p:nvPr/>
            </p:nvSpPr>
            <p:spPr>
              <a:xfrm flipH="false" flipV="false" rot="0">
                <a:off x="0" y="0"/>
                <a:ext cx="449117" cy="609600"/>
              </a:xfrm>
              <a:custGeom>
                <a:avLst/>
                <a:gdLst/>
                <a:ahLst/>
                <a:cxnLst/>
                <a:rect r="r" b="b" t="t" l="l"/>
                <a:pathLst>
                  <a:path h="609600" w="449117">
                    <a:moveTo>
                      <a:pt x="203200" y="0"/>
                    </a:moveTo>
                    <a:lnTo>
                      <a:pt x="449117" y="0"/>
                    </a:lnTo>
                    <a:lnTo>
                      <a:pt x="245917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gradFill>
                  <a:gsLst>
                    <a:gs pos="0">
                      <a:srgbClr val="F5F3F4">
                        <a:alpha val="100000"/>
                      </a:srgbClr>
                    </a:gs>
                    <a:gs pos="100000">
                      <a:srgbClr val="F5F3F4">
                        <a:alpha val="0"/>
                      </a:srgbClr>
                    </a:gs>
                  </a:gsLst>
                  <a:lin ang="5400000"/>
                </a:gradFill>
                <a:prstDash val="solid"/>
                <a:miter/>
              </a:ln>
            </p:spPr>
          </p:sp>
          <p:sp>
            <p:nvSpPr>
              <p:cNvPr name="TextBox 37" id="37"/>
              <p:cNvSpPr txBox="true"/>
              <p:nvPr/>
            </p:nvSpPr>
            <p:spPr>
              <a:xfrm>
                <a:off x="101600" y="-38100"/>
                <a:ext cx="245917" cy="6477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38" id="38"/>
            <p:cNvGrpSpPr/>
            <p:nvPr/>
          </p:nvGrpSpPr>
          <p:grpSpPr>
            <a:xfrm rot="0">
              <a:off x="0" y="0"/>
              <a:ext cx="2308833" cy="3133850"/>
              <a:chOff x="0" y="0"/>
              <a:chExt cx="449117" cy="609600"/>
            </a:xfrm>
          </p:grpSpPr>
          <p:sp>
            <p:nvSpPr>
              <p:cNvPr name="Freeform 39" id="39"/>
              <p:cNvSpPr/>
              <p:nvPr/>
            </p:nvSpPr>
            <p:spPr>
              <a:xfrm flipH="false" flipV="false" rot="0">
                <a:off x="0" y="0"/>
                <a:ext cx="449117" cy="609600"/>
              </a:xfrm>
              <a:custGeom>
                <a:avLst/>
                <a:gdLst/>
                <a:ahLst/>
                <a:cxnLst/>
                <a:rect r="r" b="b" t="t" l="l"/>
                <a:pathLst>
                  <a:path h="609600" w="449117">
                    <a:moveTo>
                      <a:pt x="203200" y="0"/>
                    </a:moveTo>
                    <a:lnTo>
                      <a:pt x="449117" y="0"/>
                    </a:lnTo>
                    <a:lnTo>
                      <a:pt x="245917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gradFill rotWithShape="true">
                <a:gsLst>
                  <a:gs pos="0">
                    <a:srgbClr val="C30C00">
                      <a:alpha val="100000"/>
                    </a:srgbClr>
                  </a:gs>
                  <a:gs pos="100000">
                    <a:srgbClr val="DC2F02">
                      <a:alpha val="0"/>
                    </a:srgbClr>
                  </a:gs>
                </a:gsLst>
                <a:lin ang="5400000"/>
              </a:gradFill>
            </p:spPr>
          </p:sp>
          <p:sp>
            <p:nvSpPr>
              <p:cNvPr name="TextBox 40" id="40"/>
              <p:cNvSpPr txBox="true"/>
              <p:nvPr/>
            </p:nvSpPr>
            <p:spPr>
              <a:xfrm>
                <a:off x="101600" y="-38100"/>
                <a:ext cx="245917" cy="6477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</p:grpSp>
      <p:sp>
        <p:nvSpPr>
          <p:cNvPr name="Freeform 41" id="41"/>
          <p:cNvSpPr/>
          <p:nvPr/>
        </p:nvSpPr>
        <p:spPr>
          <a:xfrm flipH="false" flipV="false" rot="0">
            <a:off x="2942766" y="1805895"/>
            <a:ext cx="769728" cy="769728"/>
          </a:xfrm>
          <a:custGeom>
            <a:avLst/>
            <a:gdLst/>
            <a:ahLst/>
            <a:cxnLst/>
            <a:rect r="r" b="b" t="t" l="l"/>
            <a:pathLst>
              <a:path h="769728" w="769728">
                <a:moveTo>
                  <a:pt x="0" y="0"/>
                </a:moveTo>
                <a:lnTo>
                  <a:pt x="769728" y="0"/>
                </a:lnTo>
                <a:lnTo>
                  <a:pt x="769728" y="769728"/>
                </a:lnTo>
                <a:lnTo>
                  <a:pt x="0" y="7697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0">
            <a:off x="2769519" y="6454687"/>
            <a:ext cx="942975" cy="718976"/>
          </a:xfrm>
          <a:custGeom>
            <a:avLst/>
            <a:gdLst/>
            <a:ahLst/>
            <a:cxnLst/>
            <a:rect r="r" b="b" t="t" l="l"/>
            <a:pathLst>
              <a:path h="718976" w="942975">
                <a:moveTo>
                  <a:pt x="0" y="0"/>
                </a:moveTo>
                <a:lnTo>
                  <a:pt x="942975" y="0"/>
                </a:lnTo>
                <a:lnTo>
                  <a:pt x="942975" y="718976"/>
                </a:lnTo>
                <a:lnTo>
                  <a:pt x="0" y="7189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5577" r="0" b="-15577"/>
            </a:stretch>
          </a:blipFill>
        </p:spPr>
      </p:sp>
      <p:sp>
        <p:nvSpPr>
          <p:cNvPr name="TextBox 43" id="43"/>
          <p:cNvSpPr txBox="true"/>
          <p:nvPr/>
        </p:nvSpPr>
        <p:spPr>
          <a:xfrm rot="0">
            <a:off x="11556336" y="2734504"/>
            <a:ext cx="5928994" cy="1026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00"/>
              </a:lnSpc>
            </a:pPr>
            <a:r>
              <a:rPr lang="en-US" b="true" sz="7400" i="true">
                <a:solidFill>
                  <a:srgbClr val="C30C00"/>
                </a:solidFill>
                <a:latin typeface="Ubuntu Bold Italics"/>
                <a:ea typeface="Ubuntu Bold Italics"/>
                <a:cs typeface="Ubuntu Bold Italics"/>
                <a:sym typeface="Ubuntu Bold Italics"/>
              </a:rPr>
              <a:t>NÚMEROS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763677" y="3423348"/>
            <a:ext cx="3659024" cy="15960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833"/>
              </a:lnSpc>
            </a:pPr>
            <a:r>
              <a:rPr lang="en-US" b="true" sz="11833" i="true">
                <a:solidFill>
                  <a:srgbClr val="FFFFFF">
                    <a:alpha val="85882"/>
                  </a:srgbClr>
                </a:solidFill>
                <a:latin typeface="Ubuntu Bold Italics"/>
                <a:ea typeface="Ubuntu Bold Italics"/>
                <a:cs typeface="Ubuntu Bold Italics"/>
                <a:sym typeface="Ubuntu Bold Italics"/>
              </a:rPr>
              <a:t>+800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3807744" y="1872570"/>
            <a:ext cx="4765135" cy="5976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00"/>
              </a:lnSpc>
            </a:pPr>
            <a:r>
              <a:rPr lang="en-US" b="true" sz="4400" i="true">
                <a:solidFill>
                  <a:srgbClr val="F5F3F4"/>
                </a:solidFill>
                <a:latin typeface="Ubuntu Bold Italics"/>
                <a:ea typeface="Ubuntu Bold Italics"/>
                <a:cs typeface="Ubuntu Bold Italics"/>
                <a:sym typeface="Ubuntu Bold Italics"/>
              </a:rPr>
              <a:t>CLIENTES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3807744" y="6548708"/>
            <a:ext cx="4765135" cy="5976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00"/>
              </a:lnSpc>
            </a:pPr>
            <a:r>
              <a:rPr lang="en-US" b="true" sz="4400" i="true">
                <a:solidFill>
                  <a:srgbClr val="F5F3F4"/>
                </a:solidFill>
                <a:latin typeface="Ubuntu Bold Italics"/>
                <a:ea typeface="Ubuntu Bold Italics"/>
                <a:cs typeface="Ubuntu Bold Italics"/>
                <a:sym typeface="Ubuntu Bold Italics"/>
              </a:rPr>
              <a:t>USUÁRIOS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12027289" y="6494487"/>
            <a:ext cx="4765135" cy="5976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00"/>
              </a:lnSpc>
            </a:pPr>
            <a:r>
              <a:rPr lang="en-US" b="true" sz="4400" i="true">
                <a:solidFill>
                  <a:srgbClr val="F5F3F4"/>
                </a:solidFill>
                <a:latin typeface="Ubuntu Bold Italics"/>
                <a:ea typeface="Ubuntu Bold Italics"/>
                <a:cs typeface="Ubuntu Bold Italics"/>
                <a:sym typeface="Ubuntu Bold Italics"/>
              </a:rPr>
              <a:t>PEÇAS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1900325" y="7887645"/>
            <a:ext cx="5310833" cy="15960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833"/>
              </a:lnSpc>
            </a:pPr>
            <a:r>
              <a:rPr lang="en-US" b="true" sz="11833" i="true">
                <a:solidFill>
                  <a:srgbClr val="FFFFFF">
                    <a:alpha val="85882"/>
                  </a:srgbClr>
                </a:solidFill>
                <a:latin typeface="Ubuntu Bold Italics"/>
                <a:ea typeface="Ubuntu Bold Italics"/>
                <a:cs typeface="Ubuntu Bold Italics"/>
                <a:sym typeface="Ubuntu Bold Italics"/>
              </a:rPr>
              <a:t>+3.000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10119871" y="7833423"/>
            <a:ext cx="4400962" cy="15960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833"/>
              </a:lnSpc>
            </a:pPr>
            <a:r>
              <a:rPr lang="en-US" b="true" sz="11833" i="true">
                <a:solidFill>
                  <a:srgbClr val="FFFFFF">
                    <a:alpha val="85882"/>
                  </a:srgbClr>
                </a:solidFill>
                <a:latin typeface="Ubuntu Bold Italics"/>
                <a:ea typeface="Ubuntu Bold Italics"/>
                <a:cs typeface="Ubuntu Bold Italics"/>
                <a:sym typeface="Ubuntu Bold Italics"/>
              </a:rPr>
              <a:t>+8M</a:t>
            </a:r>
          </a:p>
        </p:txBody>
      </p:sp>
      <p:grpSp>
        <p:nvGrpSpPr>
          <p:cNvPr name="Group 50" id="50"/>
          <p:cNvGrpSpPr/>
          <p:nvPr/>
        </p:nvGrpSpPr>
        <p:grpSpPr>
          <a:xfrm rot="0">
            <a:off x="238697" y="0"/>
            <a:ext cx="705305" cy="10287000"/>
            <a:chOff x="0" y="0"/>
            <a:chExt cx="185759" cy="2709333"/>
          </a:xfrm>
        </p:grpSpPr>
        <p:sp>
          <p:nvSpPr>
            <p:cNvPr name="Freeform 51" id="51"/>
            <p:cNvSpPr/>
            <p:nvPr/>
          </p:nvSpPr>
          <p:spPr>
            <a:xfrm flipH="false" flipV="false" rot="0">
              <a:off x="0" y="0"/>
              <a:ext cx="185759" cy="2709333"/>
            </a:xfrm>
            <a:custGeom>
              <a:avLst/>
              <a:gdLst/>
              <a:ahLst/>
              <a:cxnLst/>
              <a:rect r="r" b="b" t="t" l="l"/>
              <a:pathLst>
                <a:path h="2709333" w="185759">
                  <a:moveTo>
                    <a:pt x="0" y="0"/>
                  </a:moveTo>
                  <a:lnTo>
                    <a:pt x="185759" y="0"/>
                  </a:lnTo>
                  <a:lnTo>
                    <a:pt x="185759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true">
              <a:gsLst>
                <a:gs pos="0">
                  <a:srgbClr val="C30C00">
                    <a:alpha val="100000"/>
                  </a:srgbClr>
                </a:gs>
                <a:gs pos="100000">
                  <a:srgbClr val="DC2F02">
                    <a:alpha val="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  <p:sp>
          <p:nvSpPr>
            <p:cNvPr name="TextBox 52" id="52"/>
            <p:cNvSpPr txBox="true"/>
            <p:nvPr/>
          </p:nvSpPr>
          <p:spPr>
            <a:xfrm>
              <a:off x="0" y="-38100"/>
              <a:ext cx="185759" cy="2747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3" id="53"/>
          <p:cNvGrpSpPr/>
          <p:nvPr/>
        </p:nvGrpSpPr>
        <p:grpSpPr>
          <a:xfrm rot="0">
            <a:off x="238697" y="6002335"/>
            <a:ext cx="705305" cy="703087"/>
            <a:chOff x="0" y="0"/>
            <a:chExt cx="185759" cy="185175"/>
          </a:xfrm>
        </p:grpSpPr>
        <p:sp>
          <p:nvSpPr>
            <p:cNvPr name="Freeform 54" id="54"/>
            <p:cNvSpPr/>
            <p:nvPr/>
          </p:nvSpPr>
          <p:spPr>
            <a:xfrm flipH="false" flipV="false" rot="0">
              <a:off x="0" y="0"/>
              <a:ext cx="185759" cy="185175"/>
            </a:xfrm>
            <a:custGeom>
              <a:avLst/>
              <a:gdLst/>
              <a:ahLst/>
              <a:cxnLst/>
              <a:rect r="r" b="b" t="t" l="l"/>
              <a:pathLst>
                <a:path h="185175" w="185759">
                  <a:moveTo>
                    <a:pt x="0" y="0"/>
                  </a:moveTo>
                  <a:lnTo>
                    <a:pt x="185759" y="0"/>
                  </a:lnTo>
                  <a:lnTo>
                    <a:pt x="185759" y="185175"/>
                  </a:lnTo>
                  <a:lnTo>
                    <a:pt x="0" y="185175"/>
                  </a:lnTo>
                  <a:close/>
                </a:path>
              </a:pathLst>
            </a:custGeom>
            <a:solidFill>
              <a:srgbClr val="DC2F02"/>
            </a:solidFill>
          </p:spPr>
        </p:sp>
        <p:sp>
          <p:nvSpPr>
            <p:cNvPr name="TextBox 55" id="55"/>
            <p:cNvSpPr txBox="true"/>
            <p:nvPr/>
          </p:nvSpPr>
          <p:spPr>
            <a:xfrm>
              <a:off x="0" y="-38100"/>
              <a:ext cx="185759" cy="2232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6" id="56"/>
          <p:cNvSpPr/>
          <p:nvPr/>
        </p:nvSpPr>
        <p:spPr>
          <a:xfrm flipH="false" flipV="false" rot="0">
            <a:off x="375398" y="1028700"/>
            <a:ext cx="431903" cy="402062"/>
          </a:xfrm>
          <a:custGeom>
            <a:avLst/>
            <a:gdLst/>
            <a:ahLst/>
            <a:cxnLst/>
            <a:rect r="r" b="b" t="t" l="l"/>
            <a:pathLst>
              <a:path h="402062" w="431903">
                <a:moveTo>
                  <a:pt x="0" y="0"/>
                </a:moveTo>
                <a:lnTo>
                  <a:pt x="431902" y="0"/>
                </a:lnTo>
                <a:lnTo>
                  <a:pt x="431902" y="402062"/>
                </a:lnTo>
                <a:lnTo>
                  <a:pt x="0" y="4020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7" id="57"/>
          <p:cNvSpPr/>
          <p:nvPr/>
        </p:nvSpPr>
        <p:spPr>
          <a:xfrm flipH="false" flipV="false" rot="0">
            <a:off x="375398" y="1922003"/>
            <a:ext cx="431903" cy="402062"/>
          </a:xfrm>
          <a:custGeom>
            <a:avLst/>
            <a:gdLst/>
            <a:ahLst/>
            <a:cxnLst/>
            <a:rect r="r" b="b" t="t" l="l"/>
            <a:pathLst>
              <a:path h="402062" w="431903">
                <a:moveTo>
                  <a:pt x="0" y="0"/>
                </a:moveTo>
                <a:lnTo>
                  <a:pt x="431902" y="0"/>
                </a:lnTo>
                <a:lnTo>
                  <a:pt x="431902" y="402062"/>
                </a:lnTo>
                <a:lnTo>
                  <a:pt x="0" y="4020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8" id="58"/>
          <p:cNvSpPr/>
          <p:nvPr/>
        </p:nvSpPr>
        <p:spPr>
          <a:xfrm flipH="false" flipV="false" rot="0">
            <a:off x="412503" y="2816876"/>
            <a:ext cx="357692" cy="344685"/>
          </a:xfrm>
          <a:custGeom>
            <a:avLst/>
            <a:gdLst/>
            <a:ahLst/>
            <a:cxnLst/>
            <a:rect r="r" b="b" t="t" l="l"/>
            <a:pathLst>
              <a:path h="344685" w="357692">
                <a:moveTo>
                  <a:pt x="0" y="0"/>
                </a:moveTo>
                <a:lnTo>
                  <a:pt x="357692" y="0"/>
                </a:lnTo>
                <a:lnTo>
                  <a:pt x="357692" y="344685"/>
                </a:lnTo>
                <a:lnTo>
                  <a:pt x="0" y="3446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9" id="59"/>
          <p:cNvSpPr/>
          <p:nvPr/>
        </p:nvSpPr>
        <p:spPr>
          <a:xfrm flipH="false" flipV="false" rot="0">
            <a:off x="412503" y="3654372"/>
            <a:ext cx="394797" cy="380441"/>
          </a:xfrm>
          <a:custGeom>
            <a:avLst/>
            <a:gdLst/>
            <a:ahLst/>
            <a:cxnLst/>
            <a:rect r="r" b="b" t="t" l="l"/>
            <a:pathLst>
              <a:path h="380441" w="394797">
                <a:moveTo>
                  <a:pt x="0" y="0"/>
                </a:moveTo>
                <a:lnTo>
                  <a:pt x="394797" y="0"/>
                </a:lnTo>
                <a:lnTo>
                  <a:pt x="394797" y="380441"/>
                </a:lnTo>
                <a:lnTo>
                  <a:pt x="0" y="3804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0" id="60"/>
          <p:cNvSpPr/>
          <p:nvPr/>
        </p:nvSpPr>
        <p:spPr>
          <a:xfrm flipH="false" flipV="false" rot="0">
            <a:off x="393950" y="7030645"/>
            <a:ext cx="431903" cy="416197"/>
          </a:xfrm>
          <a:custGeom>
            <a:avLst/>
            <a:gdLst/>
            <a:ahLst/>
            <a:cxnLst/>
            <a:rect r="r" b="b" t="t" l="l"/>
            <a:pathLst>
              <a:path h="416197" w="431903">
                <a:moveTo>
                  <a:pt x="0" y="0"/>
                </a:moveTo>
                <a:lnTo>
                  <a:pt x="431903" y="0"/>
                </a:lnTo>
                <a:lnTo>
                  <a:pt x="431903" y="416197"/>
                </a:lnTo>
                <a:lnTo>
                  <a:pt x="0" y="41619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1" id="61"/>
          <p:cNvSpPr/>
          <p:nvPr/>
        </p:nvSpPr>
        <p:spPr>
          <a:xfrm flipH="false" flipV="false" rot="0">
            <a:off x="401032" y="6164946"/>
            <a:ext cx="380634" cy="377866"/>
          </a:xfrm>
          <a:custGeom>
            <a:avLst/>
            <a:gdLst/>
            <a:ahLst/>
            <a:cxnLst/>
            <a:rect r="r" b="b" t="t" l="l"/>
            <a:pathLst>
              <a:path h="377866" w="380634">
                <a:moveTo>
                  <a:pt x="0" y="0"/>
                </a:moveTo>
                <a:lnTo>
                  <a:pt x="380634" y="0"/>
                </a:lnTo>
                <a:lnTo>
                  <a:pt x="380634" y="377866"/>
                </a:lnTo>
                <a:lnTo>
                  <a:pt x="0" y="37786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2" id="62"/>
          <p:cNvSpPr/>
          <p:nvPr/>
        </p:nvSpPr>
        <p:spPr>
          <a:xfrm flipH="false" flipV="false" rot="0">
            <a:off x="393950" y="5381449"/>
            <a:ext cx="431903" cy="288197"/>
          </a:xfrm>
          <a:custGeom>
            <a:avLst/>
            <a:gdLst/>
            <a:ahLst/>
            <a:cxnLst/>
            <a:rect r="r" b="b" t="t" l="l"/>
            <a:pathLst>
              <a:path h="288197" w="431903">
                <a:moveTo>
                  <a:pt x="0" y="0"/>
                </a:moveTo>
                <a:lnTo>
                  <a:pt x="431903" y="0"/>
                </a:lnTo>
                <a:lnTo>
                  <a:pt x="431903" y="288197"/>
                </a:lnTo>
                <a:lnTo>
                  <a:pt x="0" y="28819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3" id="63"/>
          <p:cNvSpPr/>
          <p:nvPr/>
        </p:nvSpPr>
        <p:spPr>
          <a:xfrm flipH="false" flipV="false" rot="0">
            <a:off x="412503" y="4530113"/>
            <a:ext cx="394797" cy="356035"/>
          </a:xfrm>
          <a:custGeom>
            <a:avLst/>
            <a:gdLst/>
            <a:ahLst/>
            <a:cxnLst/>
            <a:rect r="r" b="b" t="t" l="l"/>
            <a:pathLst>
              <a:path h="356035" w="394797">
                <a:moveTo>
                  <a:pt x="0" y="0"/>
                </a:moveTo>
                <a:lnTo>
                  <a:pt x="394797" y="0"/>
                </a:lnTo>
                <a:lnTo>
                  <a:pt x="394797" y="356036"/>
                </a:lnTo>
                <a:lnTo>
                  <a:pt x="0" y="35603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26" t="0" r="0" b="-552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054402" y="0"/>
            <a:ext cx="15233598" cy="10287000"/>
            <a:chOff x="0" y="0"/>
            <a:chExt cx="4012141" cy="270933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012141" cy="2709333"/>
            </a:xfrm>
            <a:custGeom>
              <a:avLst/>
              <a:gdLst/>
              <a:ahLst/>
              <a:cxnLst/>
              <a:rect r="r" b="b" t="t" l="l"/>
              <a:pathLst>
                <a:path h="2709333" w="4012141">
                  <a:moveTo>
                    <a:pt x="0" y="0"/>
                  </a:moveTo>
                  <a:lnTo>
                    <a:pt x="4012141" y="0"/>
                  </a:lnTo>
                  <a:lnTo>
                    <a:pt x="4012141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true">
              <a:gsLst>
                <a:gs pos="0">
                  <a:srgbClr val="161A1D">
                    <a:alpha val="0"/>
                  </a:srgbClr>
                </a:gs>
                <a:gs pos="100000">
                  <a:srgbClr val="161A1D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012141" cy="2747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6079931" y="-178489"/>
            <a:ext cx="12208069" cy="10643978"/>
            <a:chOff x="0" y="0"/>
            <a:chExt cx="699178" cy="6096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99178" cy="609600"/>
            </a:xfrm>
            <a:custGeom>
              <a:avLst/>
              <a:gdLst/>
              <a:ahLst/>
              <a:cxnLst/>
              <a:rect r="r" b="b" t="t" l="l"/>
              <a:pathLst>
                <a:path h="609600" w="699178">
                  <a:moveTo>
                    <a:pt x="203200" y="0"/>
                  </a:moveTo>
                  <a:lnTo>
                    <a:pt x="699178" y="0"/>
                  </a:lnTo>
                  <a:lnTo>
                    <a:pt x="495978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gradFill rotWithShape="true">
              <a:gsLst>
                <a:gs pos="0">
                  <a:srgbClr val="161A1D">
                    <a:alpha val="25000"/>
                  </a:srgbClr>
                </a:gs>
                <a:gs pos="100000">
                  <a:srgbClr val="161A1D">
                    <a:alpha val="0"/>
                  </a:srgbClr>
                </a:gs>
              </a:gsLst>
              <a:lin ang="5400000"/>
            </a:gradFill>
          </p:spPr>
        </p:sp>
        <p:sp>
          <p:nvSpPr>
            <p:cNvPr name="TextBox 8" id="8"/>
            <p:cNvSpPr txBox="true"/>
            <p:nvPr/>
          </p:nvSpPr>
          <p:spPr>
            <a:xfrm>
              <a:off x="101600" y="-38100"/>
              <a:ext cx="495978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1472303" y="6500245"/>
            <a:ext cx="3562564" cy="685501"/>
            <a:chOff x="0" y="0"/>
            <a:chExt cx="3168106" cy="6096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168106" cy="609600"/>
            </a:xfrm>
            <a:custGeom>
              <a:avLst/>
              <a:gdLst/>
              <a:ahLst/>
              <a:cxnLst/>
              <a:rect r="r" b="b" t="t" l="l"/>
              <a:pathLst>
                <a:path h="609600" w="3168106">
                  <a:moveTo>
                    <a:pt x="203200" y="0"/>
                  </a:moveTo>
                  <a:lnTo>
                    <a:pt x="3168106" y="0"/>
                  </a:lnTo>
                  <a:lnTo>
                    <a:pt x="2964906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gradFill>
                <a:gsLst>
                  <a:gs pos="0">
                    <a:srgbClr val="F5F3F4">
                      <a:alpha val="100000"/>
                    </a:srgbClr>
                  </a:gs>
                  <a:gs pos="100000">
                    <a:srgbClr val="F5F3F4">
                      <a:alpha val="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101600" y="-38100"/>
              <a:ext cx="2964906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1831878" y="7484464"/>
            <a:ext cx="4054681" cy="685501"/>
            <a:chOff x="0" y="0"/>
            <a:chExt cx="3605735" cy="6096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3605735" cy="609600"/>
            </a:xfrm>
            <a:custGeom>
              <a:avLst/>
              <a:gdLst/>
              <a:ahLst/>
              <a:cxnLst/>
              <a:rect r="r" b="b" t="t" l="l"/>
              <a:pathLst>
                <a:path h="609600" w="3605735">
                  <a:moveTo>
                    <a:pt x="203200" y="0"/>
                  </a:moveTo>
                  <a:lnTo>
                    <a:pt x="3605735" y="0"/>
                  </a:lnTo>
                  <a:lnTo>
                    <a:pt x="3402535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gradFill>
                <a:gsLst>
                  <a:gs pos="0">
                    <a:srgbClr val="F5F3F4">
                      <a:alpha val="100000"/>
                    </a:srgbClr>
                  </a:gs>
                  <a:gs pos="100000">
                    <a:srgbClr val="F5F3F4">
                      <a:alpha val="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101600" y="-38100"/>
              <a:ext cx="3402535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2311811" y="8464041"/>
            <a:ext cx="4049378" cy="685501"/>
            <a:chOff x="0" y="0"/>
            <a:chExt cx="3601019" cy="6096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3601019" cy="609600"/>
            </a:xfrm>
            <a:custGeom>
              <a:avLst/>
              <a:gdLst/>
              <a:ahLst/>
              <a:cxnLst/>
              <a:rect r="r" b="b" t="t" l="l"/>
              <a:pathLst>
                <a:path h="609600" w="3601019">
                  <a:moveTo>
                    <a:pt x="203200" y="0"/>
                  </a:moveTo>
                  <a:lnTo>
                    <a:pt x="3601019" y="0"/>
                  </a:lnTo>
                  <a:lnTo>
                    <a:pt x="3397819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gradFill>
                <a:gsLst>
                  <a:gs pos="0">
                    <a:srgbClr val="F5F3F4">
                      <a:alpha val="100000"/>
                    </a:srgbClr>
                  </a:gs>
                  <a:gs pos="100000">
                    <a:srgbClr val="F5F3F4">
                      <a:alpha val="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101600" y="-38100"/>
              <a:ext cx="3397819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1212942" y="6606952"/>
            <a:ext cx="3562564" cy="685501"/>
            <a:chOff x="0" y="0"/>
            <a:chExt cx="3168106" cy="6096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3168106" cy="609600"/>
            </a:xfrm>
            <a:custGeom>
              <a:avLst/>
              <a:gdLst/>
              <a:ahLst/>
              <a:cxnLst/>
              <a:rect r="r" b="b" t="t" l="l"/>
              <a:pathLst>
                <a:path h="609600" w="3168106">
                  <a:moveTo>
                    <a:pt x="203200" y="0"/>
                  </a:moveTo>
                  <a:lnTo>
                    <a:pt x="3168106" y="0"/>
                  </a:lnTo>
                  <a:lnTo>
                    <a:pt x="2964906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gradFill rotWithShape="true">
              <a:gsLst>
                <a:gs pos="0">
                  <a:srgbClr val="C30C00">
                    <a:alpha val="100000"/>
                  </a:srgbClr>
                </a:gs>
                <a:gs pos="100000">
                  <a:srgbClr val="DC2F02">
                    <a:alpha val="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  <p:sp>
          <p:nvSpPr>
            <p:cNvPr name="TextBox 20" id="20"/>
            <p:cNvSpPr txBox="true"/>
            <p:nvPr/>
          </p:nvSpPr>
          <p:spPr>
            <a:xfrm>
              <a:off x="101600" y="-38100"/>
              <a:ext cx="2964906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1567712" y="7591171"/>
            <a:ext cx="4054681" cy="685501"/>
            <a:chOff x="0" y="0"/>
            <a:chExt cx="3605735" cy="6096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3605735" cy="609600"/>
            </a:xfrm>
            <a:custGeom>
              <a:avLst/>
              <a:gdLst/>
              <a:ahLst/>
              <a:cxnLst/>
              <a:rect r="r" b="b" t="t" l="l"/>
              <a:pathLst>
                <a:path h="609600" w="3605735">
                  <a:moveTo>
                    <a:pt x="203200" y="0"/>
                  </a:moveTo>
                  <a:lnTo>
                    <a:pt x="3605735" y="0"/>
                  </a:lnTo>
                  <a:lnTo>
                    <a:pt x="3402535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gradFill rotWithShape="true">
              <a:gsLst>
                <a:gs pos="0">
                  <a:srgbClr val="C30C00">
                    <a:alpha val="100000"/>
                  </a:srgbClr>
                </a:gs>
                <a:gs pos="100000">
                  <a:srgbClr val="DC2F02">
                    <a:alpha val="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  <p:sp>
          <p:nvSpPr>
            <p:cNvPr name="TextBox 23" id="23"/>
            <p:cNvSpPr txBox="true"/>
            <p:nvPr/>
          </p:nvSpPr>
          <p:spPr>
            <a:xfrm>
              <a:off x="101600" y="-38100"/>
              <a:ext cx="3402535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2076607" y="8570748"/>
            <a:ext cx="4049378" cy="685501"/>
            <a:chOff x="0" y="0"/>
            <a:chExt cx="3601019" cy="6096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3601019" cy="609600"/>
            </a:xfrm>
            <a:custGeom>
              <a:avLst/>
              <a:gdLst/>
              <a:ahLst/>
              <a:cxnLst/>
              <a:rect r="r" b="b" t="t" l="l"/>
              <a:pathLst>
                <a:path h="609600" w="3601019">
                  <a:moveTo>
                    <a:pt x="203200" y="0"/>
                  </a:moveTo>
                  <a:lnTo>
                    <a:pt x="3601019" y="0"/>
                  </a:lnTo>
                  <a:lnTo>
                    <a:pt x="3397819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gradFill rotWithShape="true">
              <a:gsLst>
                <a:gs pos="0">
                  <a:srgbClr val="C30C00">
                    <a:alpha val="100000"/>
                  </a:srgbClr>
                </a:gs>
                <a:gs pos="100000">
                  <a:srgbClr val="DC2F02">
                    <a:alpha val="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  <p:sp>
          <p:nvSpPr>
            <p:cNvPr name="TextBox 26" id="26"/>
            <p:cNvSpPr txBox="true"/>
            <p:nvPr/>
          </p:nvSpPr>
          <p:spPr>
            <a:xfrm>
              <a:off x="101600" y="-38100"/>
              <a:ext cx="3397819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7" id="27"/>
          <p:cNvSpPr/>
          <p:nvPr/>
        </p:nvSpPr>
        <p:spPr>
          <a:xfrm flipH="false" flipV="false" rot="0">
            <a:off x="11679917" y="6818215"/>
            <a:ext cx="242114" cy="242114"/>
          </a:xfrm>
          <a:custGeom>
            <a:avLst/>
            <a:gdLst/>
            <a:ahLst/>
            <a:cxnLst/>
            <a:rect r="r" b="b" t="t" l="l"/>
            <a:pathLst>
              <a:path h="242114" w="242114">
                <a:moveTo>
                  <a:pt x="0" y="0"/>
                </a:moveTo>
                <a:lnTo>
                  <a:pt x="242114" y="0"/>
                </a:lnTo>
                <a:lnTo>
                  <a:pt x="242114" y="242114"/>
                </a:lnTo>
                <a:lnTo>
                  <a:pt x="0" y="2421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2031743" y="7814709"/>
            <a:ext cx="305673" cy="238425"/>
          </a:xfrm>
          <a:custGeom>
            <a:avLst/>
            <a:gdLst/>
            <a:ahLst/>
            <a:cxnLst/>
            <a:rect r="r" b="b" t="t" l="l"/>
            <a:pathLst>
              <a:path h="238425" w="305673">
                <a:moveTo>
                  <a:pt x="0" y="0"/>
                </a:moveTo>
                <a:lnTo>
                  <a:pt x="305673" y="0"/>
                </a:lnTo>
                <a:lnTo>
                  <a:pt x="305673" y="238425"/>
                </a:lnTo>
                <a:lnTo>
                  <a:pt x="0" y="2384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12515556" y="8785678"/>
            <a:ext cx="280068" cy="277013"/>
          </a:xfrm>
          <a:custGeom>
            <a:avLst/>
            <a:gdLst/>
            <a:ahLst/>
            <a:cxnLst/>
            <a:rect r="r" b="b" t="t" l="l"/>
            <a:pathLst>
              <a:path h="277013" w="280068">
                <a:moveTo>
                  <a:pt x="0" y="0"/>
                </a:moveTo>
                <a:lnTo>
                  <a:pt x="280068" y="0"/>
                </a:lnTo>
                <a:lnTo>
                  <a:pt x="280068" y="277012"/>
                </a:lnTo>
                <a:lnTo>
                  <a:pt x="0" y="2770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0" id="30"/>
          <p:cNvSpPr txBox="true"/>
          <p:nvPr/>
        </p:nvSpPr>
        <p:spPr>
          <a:xfrm rot="0">
            <a:off x="10336259" y="5187707"/>
            <a:ext cx="7081300" cy="11252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205"/>
              </a:lnSpc>
            </a:pPr>
            <a:r>
              <a:rPr lang="en-US" b="true" sz="8205" i="true">
                <a:solidFill>
                  <a:srgbClr val="C30C00"/>
                </a:solidFill>
                <a:latin typeface="Ubuntu Bold Italics"/>
                <a:ea typeface="Ubuntu Bold Italics"/>
                <a:cs typeface="Ubuntu Bold Italics"/>
                <a:sym typeface="Ubuntu Bold Italics"/>
              </a:rPr>
              <a:t>OBRIGADO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2046715" y="6770511"/>
            <a:ext cx="2506676" cy="3175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99"/>
              </a:lnSpc>
            </a:pPr>
            <a:r>
              <a:rPr lang="en-US" sz="1999" i="true" spc="49">
                <a:solidFill>
                  <a:srgbClr val="F5F3F4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55 9 9975-7078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2479775" y="7765679"/>
            <a:ext cx="2506676" cy="3175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99"/>
              </a:lnSpc>
            </a:pPr>
            <a:r>
              <a:rPr lang="en-US" sz="1999" i="true" spc="49">
                <a:solidFill>
                  <a:srgbClr val="F5F3F4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@</a:t>
            </a:r>
            <a:r>
              <a:rPr lang="en-US" sz="1999" i="true" spc="49" u="sng">
                <a:solidFill>
                  <a:srgbClr val="F5F3F4"/>
                </a:solidFill>
                <a:latin typeface="Canva Sans Italics"/>
                <a:ea typeface="Canva Sans Italics"/>
                <a:cs typeface="Canva Sans Italics"/>
                <a:sym typeface="Canva Sans Italics"/>
                <a:hlinkClick r:id="rId9" tooltip="https://www.instagram.com/ibr_tecnologia/"/>
              </a:rPr>
              <a:t>ibr_tecnologia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2942244" y="8745256"/>
            <a:ext cx="3931777" cy="3175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99"/>
              </a:lnSpc>
            </a:pPr>
            <a:r>
              <a:rPr lang="en-US" sz="1999" i="true" spc="49">
                <a:solidFill>
                  <a:srgbClr val="F5F3F4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www.ibrsoft.com</a:t>
            </a:r>
          </a:p>
        </p:txBody>
      </p:sp>
      <p:grpSp>
        <p:nvGrpSpPr>
          <p:cNvPr name="Group 34" id="34"/>
          <p:cNvGrpSpPr/>
          <p:nvPr/>
        </p:nvGrpSpPr>
        <p:grpSpPr>
          <a:xfrm rot="0">
            <a:off x="238697" y="0"/>
            <a:ext cx="705305" cy="10287000"/>
            <a:chOff x="0" y="0"/>
            <a:chExt cx="185759" cy="2709333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185759" cy="2709333"/>
            </a:xfrm>
            <a:custGeom>
              <a:avLst/>
              <a:gdLst/>
              <a:ahLst/>
              <a:cxnLst/>
              <a:rect r="r" b="b" t="t" l="l"/>
              <a:pathLst>
                <a:path h="2709333" w="185759">
                  <a:moveTo>
                    <a:pt x="0" y="0"/>
                  </a:moveTo>
                  <a:lnTo>
                    <a:pt x="185759" y="0"/>
                  </a:lnTo>
                  <a:lnTo>
                    <a:pt x="185759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true">
              <a:gsLst>
                <a:gs pos="0">
                  <a:srgbClr val="C30C00">
                    <a:alpha val="100000"/>
                  </a:srgbClr>
                </a:gs>
                <a:gs pos="100000">
                  <a:srgbClr val="DC2F02">
                    <a:alpha val="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  <p:sp>
          <p:nvSpPr>
            <p:cNvPr name="TextBox 36" id="36"/>
            <p:cNvSpPr txBox="true"/>
            <p:nvPr/>
          </p:nvSpPr>
          <p:spPr>
            <a:xfrm>
              <a:off x="0" y="-38100"/>
              <a:ext cx="185759" cy="2747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7" id="37"/>
          <p:cNvGrpSpPr/>
          <p:nvPr/>
        </p:nvGrpSpPr>
        <p:grpSpPr>
          <a:xfrm rot="0">
            <a:off x="238697" y="6877675"/>
            <a:ext cx="705305" cy="703087"/>
            <a:chOff x="0" y="0"/>
            <a:chExt cx="185759" cy="185175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185759" cy="185175"/>
            </a:xfrm>
            <a:custGeom>
              <a:avLst/>
              <a:gdLst/>
              <a:ahLst/>
              <a:cxnLst/>
              <a:rect r="r" b="b" t="t" l="l"/>
              <a:pathLst>
                <a:path h="185175" w="185759">
                  <a:moveTo>
                    <a:pt x="0" y="0"/>
                  </a:moveTo>
                  <a:lnTo>
                    <a:pt x="185759" y="0"/>
                  </a:lnTo>
                  <a:lnTo>
                    <a:pt x="185759" y="185175"/>
                  </a:lnTo>
                  <a:lnTo>
                    <a:pt x="0" y="185175"/>
                  </a:lnTo>
                  <a:close/>
                </a:path>
              </a:pathLst>
            </a:custGeom>
            <a:solidFill>
              <a:srgbClr val="DC2F02"/>
            </a:solidFill>
          </p:spPr>
        </p:sp>
        <p:sp>
          <p:nvSpPr>
            <p:cNvPr name="TextBox 39" id="39"/>
            <p:cNvSpPr txBox="true"/>
            <p:nvPr/>
          </p:nvSpPr>
          <p:spPr>
            <a:xfrm>
              <a:off x="0" y="-38100"/>
              <a:ext cx="185759" cy="2232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40" id="40"/>
          <p:cNvSpPr/>
          <p:nvPr/>
        </p:nvSpPr>
        <p:spPr>
          <a:xfrm flipH="false" flipV="false" rot="0">
            <a:off x="375398" y="1028700"/>
            <a:ext cx="431903" cy="402062"/>
          </a:xfrm>
          <a:custGeom>
            <a:avLst/>
            <a:gdLst/>
            <a:ahLst/>
            <a:cxnLst/>
            <a:rect r="r" b="b" t="t" l="l"/>
            <a:pathLst>
              <a:path h="402062" w="431903">
                <a:moveTo>
                  <a:pt x="0" y="0"/>
                </a:moveTo>
                <a:lnTo>
                  <a:pt x="431902" y="0"/>
                </a:lnTo>
                <a:lnTo>
                  <a:pt x="431902" y="402062"/>
                </a:lnTo>
                <a:lnTo>
                  <a:pt x="0" y="4020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0">
            <a:off x="375398" y="1922003"/>
            <a:ext cx="431903" cy="402062"/>
          </a:xfrm>
          <a:custGeom>
            <a:avLst/>
            <a:gdLst/>
            <a:ahLst/>
            <a:cxnLst/>
            <a:rect r="r" b="b" t="t" l="l"/>
            <a:pathLst>
              <a:path h="402062" w="431903">
                <a:moveTo>
                  <a:pt x="0" y="0"/>
                </a:moveTo>
                <a:lnTo>
                  <a:pt x="431902" y="0"/>
                </a:lnTo>
                <a:lnTo>
                  <a:pt x="431902" y="402062"/>
                </a:lnTo>
                <a:lnTo>
                  <a:pt x="0" y="40206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0">
            <a:off x="412503" y="2816876"/>
            <a:ext cx="357692" cy="344685"/>
          </a:xfrm>
          <a:custGeom>
            <a:avLst/>
            <a:gdLst/>
            <a:ahLst/>
            <a:cxnLst/>
            <a:rect r="r" b="b" t="t" l="l"/>
            <a:pathLst>
              <a:path h="344685" w="357692">
                <a:moveTo>
                  <a:pt x="0" y="0"/>
                </a:moveTo>
                <a:lnTo>
                  <a:pt x="357692" y="0"/>
                </a:lnTo>
                <a:lnTo>
                  <a:pt x="357692" y="344685"/>
                </a:lnTo>
                <a:lnTo>
                  <a:pt x="0" y="34468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0">
            <a:off x="412503" y="3654372"/>
            <a:ext cx="394797" cy="380441"/>
          </a:xfrm>
          <a:custGeom>
            <a:avLst/>
            <a:gdLst/>
            <a:ahLst/>
            <a:cxnLst/>
            <a:rect r="r" b="b" t="t" l="l"/>
            <a:pathLst>
              <a:path h="380441" w="394797">
                <a:moveTo>
                  <a:pt x="0" y="0"/>
                </a:moveTo>
                <a:lnTo>
                  <a:pt x="394797" y="0"/>
                </a:lnTo>
                <a:lnTo>
                  <a:pt x="394797" y="380441"/>
                </a:lnTo>
                <a:lnTo>
                  <a:pt x="0" y="38044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4" id="44"/>
          <p:cNvSpPr/>
          <p:nvPr/>
        </p:nvSpPr>
        <p:spPr>
          <a:xfrm flipH="false" flipV="false" rot="0">
            <a:off x="393950" y="7030645"/>
            <a:ext cx="431903" cy="416197"/>
          </a:xfrm>
          <a:custGeom>
            <a:avLst/>
            <a:gdLst/>
            <a:ahLst/>
            <a:cxnLst/>
            <a:rect r="r" b="b" t="t" l="l"/>
            <a:pathLst>
              <a:path h="416197" w="431903">
                <a:moveTo>
                  <a:pt x="0" y="0"/>
                </a:moveTo>
                <a:lnTo>
                  <a:pt x="431903" y="0"/>
                </a:lnTo>
                <a:lnTo>
                  <a:pt x="431903" y="416197"/>
                </a:lnTo>
                <a:lnTo>
                  <a:pt x="0" y="41619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5" id="45"/>
          <p:cNvSpPr/>
          <p:nvPr/>
        </p:nvSpPr>
        <p:spPr>
          <a:xfrm flipH="false" flipV="false" rot="0">
            <a:off x="401032" y="6164946"/>
            <a:ext cx="380634" cy="377866"/>
          </a:xfrm>
          <a:custGeom>
            <a:avLst/>
            <a:gdLst/>
            <a:ahLst/>
            <a:cxnLst/>
            <a:rect r="r" b="b" t="t" l="l"/>
            <a:pathLst>
              <a:path h="377866" w="380634">
                <a:moveTo>
                  <a:pt x="0" y="0"/>
                </a:moveTo>
                <a:lnTo>
                  <a:pt x="380634" y="0"/>
                </a:lnTo>
                <a:lnTo>
                  <a:pt x="380634" y="377866"/>
                </a:lnTo>
                <a:lnTo>
                  <a:pt x="0" y="37786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6" id="46"/>
          <p:cNvSpPr/>
          <p:nvPr/>
        </p:nvSpPr>
        <p:spPr>
          <a:xfrm flipH="false" flipV="false" rot="0">
            <a:off x="393950" y="5381449"/>
            <a:ext cx="431903" cy="288197"/>
          </a:xfrm>
          <a:custGeom>
            <a:avLst/>
            <a:gdLst/>
            <a:ahLst/>
            <a:cxnLst/>
            <a:rect r="r" b="b" t="t" l="l"/>
            <a:pathLst>
              <a:path h="288197" w="431903">
                <a:moveTo>
                  <a:pt x="0" y="0"/>
                </a:moveTo>
                <a:lnTo>
                  <a:pt x="431903" y="0"/>
                </a:lnTo>
                <a:lnTo>
                  <a:pt x="431903" y="288197"/>
                </a:lnTo>
                <a:lnTo>
                  <a:pt x="0" y="28819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7" id="47"/>
          <p:cNvSpPr/>
          <p:nvPr/>
        </p:nvSpPr>
        <p:spPr>
          <a:xfrm flipH="false" flipV="false" rot="0">
            <a:off x="412503" y="4530113"/>
            <a:ext cx="394797" cy="356035"/>
          </a:xfrm>
          <a:custGeom>
            <a:avLst/>
            <a:gdLst/>
            <a:ahLst/>
            <a:cxnLst/>
            <a:rect r="r" b="b" t="t" l="l"/>
            <a:pathLst>
              <a:path h="356035" w="394797">
                <a:moveTo>
                  <a:pt x="0" y="0"/>
                </a:moveTo>
                <a:lnTo>
                  <a:pt x="394797" y="0"/>
                </a:lnTo>
                <a:lnTo>
                  <a:pt x="394797" y="356036"/>
                </a:lnTo>
                <a:lnTo>
                  <a:pt x="0" y="356036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7231131"/>
            <a:chOff x="0" y="0"/>
            <a:chExt cx="4816593" cy="190449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816592" cy="1904495"/>
            </a:xfrm>
            <a:custGeom>
              <a:avLst/>
              <a:gdLst/>
              <a:ahLst/>
              <a:cxnLst/>
              <a:rect r="r" b="b" t="t" l="l"/>
              <a:pathLst>
                <a:path h="1904495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904495"/>
                  </a:lnTo>
                  <a:lnTo>
                    <a:pt x="0" y="1904495"/>
                  </a:lnTo>
                  <a:close/>
                </a:path>
              </a:pathLst>
            </a:custGeom>
            <a:gradFill rotWithShape="true">
              <a:gsLst>
                <a:gs pos="0">
                  <a:srgbClr val="161A1D">
                    <a:alpha val="100000"/>
                  </a:srgbClr>
                </a:gs>
                <a:gs pos="100000">
                  <a:srgbClr val="161A1D">
                    <a:alpha val="0"/>
                  </a:srgbClr>
                </a:gs>
              </a:gsLst>
              <a:lin ang="5400000"/>
            </a:gra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816593" cy="194259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AutoShape 6" id="6"/>
          <p:cNvSpPr/>
          <p:nvPr/>
        </p:nvSpPr>
        <p:spPr>
          <a:xfrm flipV="true">
            <a:off x="1450435" y="6525295"/>
            <a:ext cx="17104211" cy="0"/>
          </a:xfrm>
          <a:prstGeom prst="line">
            <a:avLst/>
          </a:prstGeom>
          <a:ln cap="rnd" w="19050">
            <a:gradFill>
              <a:gsLst>
                <a:gs pos="0">
                  <a:srgbClr val="F5F3F4">
                    <a:alpha val="100000"/>
                  </a:srgbClr>
                </a:gs>
                <a:gs pos="100000">
                  <a:srgbClr val="F5F3F4">
                    <a:alpha val="0"/>
                  </a:srgbClr>
                </a:gs>
              </a:gsLst>
              <a:lin ang="2700000"/>
            </a:gradFill>
            <a:prstDash val="lgDash"/>
            <a:headEnd type="none" len="sm" w="sm"/>
            <a:tailEnd type="none" len="sm" w="sm"/>
          </a:ln>
        </p:spPr>
      </p:sp>
      <p:grpSp>
        <p:nvGrpSpPr>
          <p:cNvPr name="Group 7" id="7"/>
          <p:cNvGrpSpPr/>
          <p:nvPr/>
        </p:nvGrpSpPr>
        <p:grpSpPr>
          <a:xfrm rot="0">
            <a:off x="1677814" y="5248538"/>
            <a:ext cx="2755032" cy="859221"/>
            <a:chOff x="0" y="0"/>
            <a:chExt cx="1954639" cy="6096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954639" cy="609600"/>
            </a:xfrm>
            <a:custGeom>
              <a:avLst/>
              <a:gdLst/>
              <a:ahLst/>
              <a:cxnLst/>
              <a:rect r="r" b="b" t="t" l="l"/>
              <a:pathLst>
                <a:path h="609600" w="1954639">
                  <a:moveTo>
                    <a:pt x="203200" y="0"/>
                  </a:moveTo>
                  <a:lnTo>
                    <a:pt x="1954639" y="0"/>
                  </a:lnTo>
                  <a:lnTo>
                    <a:pt x="1751439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gradFill>
                <a:gsLst>
                  <a:gs pos="0">
                    <a:srgbClr val="F5F3F4">
                      <a:alpha val="100000"/>
                    </a:srgbClr>
                  </a:gs>
                  <a:gs pos="100000">
                    <a:srgbClr val="F5F3F4">
                      <a:alpha val="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101600" y="-38100"/>
              <a:ext cx="1751439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9233941" y="5248538"/>
            <a:ext cx="2755032" cy="859221"/>
            <a:chOff x="0" y="0"/>
            <a:chExt cx="1954639" cy="6096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954639" cy="609600"/>
            </a:xfrm>
            <a:custGeom>
              <a:avLst/>
              <a:gdLst/>
              <a:ahLst/>
              <a:cxnLst/>
              <a:rect r="r" b="b" t="t" l="l"/>
              <a:pathLst>
                <a:path h="609600" w="1954639">
                  <a:moveTo>
                    <a:pt x="203200" y="0"/>
                  </a:moveTo>
                  <a:lnTo>
                    <a:pt x="1954639" y="0"/>
                  </a:lnTo>
                  <a:lnTo>
                    <a:pt x="1751439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gradFill>
                <a:gsLst>
                  <a:gs pos="0">
                    <a:srgbClr val="F5F3F4">
                      <a:alpha val="100000"/>
                    </a:srgbClr>
                  </a:gs>
                  <a:gs pos="100000">
                    <a:srgbClr val="F5F3F4">
                      <a:alpha val="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101600" y="-38100"/>
              <a:ext cx="1751439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5207978" y="6748546"/>
            <a:ext cx="2755032" cy="859221"/>
            <a:chOff x="0" y="0"/>
            <a:chExt cx="1954639" cy="6096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954639" cy="609600"/>
            </a:xfrm>
            <a:custGeom>
              <a:avLst/>
              <a:gdLst/>
              <a:ahLst/>
              <a:cxnLst/>
              <a:rect r="r" b="b" t="t" l="l"/>
              <a:pathLst>
                <a:path h="609600" w="1954639">
                  <a:moveTo>
                    <a:pt x="203200" y="0"/>
                  </a:moveTo>
                  <a:lnTo>
                    <a:pt x="1954639" y="0"/>
                  </a:lnTo>
                  <a:lnTo>
                    <a:pt x="1751439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gradFill>
                <a:gsLst>
                  <a:gs pos="0">
                    <a:srgbClr val="F5F3F4">
                      <a:alpha val="100000"/>
                    </a:srgbClr>
                  </a:gs>
                  <a:gs pos="100000">
                    <a:srgbClr val="F5F3F4">
                      <a:alpha val="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101600" y="-38100"/>
              <a:ext cx="1751439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3264964" y="6748546"/>
            <a:ext cx="2755032" cy="859221"/>
            <a:chOff x="0" y="0"/>
            <a:chExt cx="1954639" cy="6096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954639" cy="609600"/>
            </a:xfrm>
            <a:custGeom>
              <a:avLst/>
              <a:gdLst/>
              <a:ahLst/>
              <a:cxnLst/>
              <a:rect r="r" b="b" t="t" l="l"/>
              <a:pathLst>
                <a:path h="609600" w="1954639">
                  <a:moveTo>
                    <a:pt x="203200" y="0"/>
                  </a:moveTo>
                  <a:lnTo>
                    <a:pt x="1954639" y="0"/>
                  </a:lnTo>
                  <a:lnTo>
                    <a:pt x="1751439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gradFill>
                <a:gsLst>
                  <a:gs pos="0">
                    <a:srgbClr val="F5F3F4">
                      <a:alpha val="100000"/>
                    </a:srgbClr>
                  </a:gs>
                  <a:gs pos="100000">
                    <a:srgbClr val="F5F3F4">
                      <a:alpha val="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101600" y="-38100"/>
              <a:ext cx="1751439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450435" y="5391764"/>
            <a:ext cx="2755032" cy="859221"/>
            <a:chOff x="0" y="0"/>
            <a:chExt cx="1954639" cy="6096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954639" cy="609600"/>
            </a:xfrm>
            <a:custGeom>
              <a:avLst/>
              <a:gdLst/>
              <a:ahLst/>
              <a:cxnLst/>
              <a:rect r="r" b="b" t="t" l="l"/>
              <a:pathLst>
                <a:path h="609600" w="1954639">
                  <a:moveTo>
                    <a:pt x="203200" y="0"/>
                  </a:moveTo>
                  <a:lnTo>
                    <a:pt x="1954639" y="0"/>
                  </a:lnTo>
                  <a:lnTo>
                    <a:pt x="1751439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gradFill rotWithShape="true">
              <a:gsLst>
                <a:gs pos="0">
                  <a:srgbClr val="C30C00">
                    <a:alpha val="100000"/>
                  </a:srgbClr>
                </a:gs>
                <a:gs pos="100000">
                  <a:srgbClr val="DC2F02">
                    <a:alpha val="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  <p:sp>
          <p:nvSpPr>
            <p:cNvPr name="TextBox 21" id="21"/>
            <p:cNvSpPr txBox="true"/>
            <p:nvPr/>
          </p:nvSpPr>
          <p:spPr>
            <a:xfrm>
              <a:off x="101600" y="-38100"/>
              <a:ext cx="1751439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8962872" y="5391764"/>
            <a:ext cx="2825190" cy="859221"/>
            <a:chOff x="0" y="0"/>
            <a:chExt cx="2004414" cy="6096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2004414" cy="609600"/>
            </a:xfrm>
            <a:custGeom>
              <a:avLst/>
              <a:gdLst/>
              <a:ahLst/>
              <a:cxnLst/>
              <a:rect r="r" b="b" t="t" l="l"/>
              <a:pathLst>
                <a:path h="609600" w="2004414">
                  <a:moveTo>
                    <a:pt x="203200" y="0"/>
                  </a:moveTo>
                  <a:lnTo>
                    <a:pt x="2004414" y="0"/>
                  </a:lnTo>
                  <a:lnTo>
                    <a:pt x="1801214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gradFill rotWithShape="true">
              <a:gsLst>
                <a:gs pos="0">
                  <a:srgbClr val="C30C00">
                    <a:alpha val="100000"/>
                  </a:srgbClr>
                </a:gs>
                <a:gs pos="100000">
                  <a:srgbClr val="DC2F02">
                    <a:alpha val="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  <p:sp>
          <p:nvSpPr>
            <p:cNvPr name="TextBox 24" id="24"/>
            <p:cNvSpPr txBox="true"/>
            <p:nvPr/>
          </p:nvSpPr>
          <p:spPr>
            <a:xfrm>
              <a:off x="101600" y="-38100"/>
              <a:ext cx="1801214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5007407" y="6854494"/>
            <a:ext cx="2755032" cy="859221"/>
            <a:chOff x="0" y="0"/>
            <a:chExt cx="1954639" cy="6096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1954639" cy="609600"/>
            </a:xfrm>
            <a:custGeom>
              <a:avLst/>
              <a:gdLst/>
              <a:ahLst/>
              <a:cxnLst/>
              <a:rect r="r" b="b" t="t" l="l"/>
              <a:pathLst>
                <a:path h="609600" w="1954639">
                  <a:moveTo>
                    <a:pt x="203200" y="0"/>
                  </a:moveTo>
                  <a:lnTo>
                    <a:pt x="1954639" y="0"/>
                  </a:lnTo>
                  <a:lnTo>
                    <a:pt x="1751439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gradFill rotWithShape="true">
              <a:gsLst>
                <a:gs pos="0">
                  <a:srgbClr val="C30C00">
                    <a:alpha val="100000"/>
                  </a:srgbClr>
                </a:gs>
                <a:gs pos="100000">
                  <a:srgbClr val="DC2F02">
                    <a:alpha val="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  <p:sp>
          <p:nvSpPr>
            <p:cNvPr name="TextBox 27" id="27"/>
            <p:cNvSpPr txBox="true"/>
            <p:nvPr/>
          </p:nvSpPr>
          <p:spPr>
            <a:xfrm>
              <a:off x="101600" y="-38100"/>
              <a:ext cx="1751439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13064393" y="6854494"/>
            <a:ext cx="2755032" cy="859221"/>
            <a:chOff x="0" y="0"/>
            <a:chExt cx="1954639" cy="6096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1954639" cy="609600"/>
            </a:xfrm>
            <a:custGeom>
              <a:avLst/>
              <a:gdLst/>
              <a:ahLst/>
              <a:cxnLst/>
              <a:rect r="r" b="b" t="t" l="l"/>
              <a:pathLst>
                <a:path h="609600" w="1954639">
                  <a:moveTo>
                    <a:pt x="203200" y="0"/>
                  </a:moveTo>
                  <a:lnTo>
                    <a:pt x="1954639" y="0"/>
                  </a:lnTo>
                  <a:lnTo>
                    <a:pt x="1751439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gradFill rotWithShape="true">
              <a:gsLst>
                <a:gs pos="0">
                  <a:srgbClr val="C30C00">
                    <a:alpha val="100000"/>
                  </a:srgbClr>
                </a:gs>
                <a:gs pos="100000">
                  <a:srgbClr val="DC2F02">
                    <a:alpha val="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  <p:sp>
          <p:nvSpPr>
            <p:cNvPr name="TextBox 30" id="30"/>
            <p:cNvSpPr txBox="true"/>
            <p:nvPr/>
          </p:nvSpPr>
          <p:spPr>
            <a:xfrm>
              <a:off x="101600" y="-38100"/>
              <a:ext cx="1751439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15318118" y="9184365"/>
            <a:ext cx="1971087" cy="2723734"/>
            <a:chOff x="0" y="0"/>
            <a:chExt cx="2628117" cy="3631646"/>
          </a:xfrm>
        </p:grpSpPr>
        <p:grpSp>
          <p:nvGrpSpPr>
            <p:cNvPr name="Group 32" id="32"/>
            <p:cNvGrpSpPr/>
            <p:nvPr/>
          </p:nvGrpSpPr>
          <p:grpSpPr>
            <a:xfrm rot="0">
              <a:off x="547992" y="808229"/>
              <a:ext cx="2080125" cy="2823417"/>
              <a:chOff x="0" y="0"/>
              <a:chExt cx="449117" cy="609600"/>
            </a:xfrm>
          </p:grpSpPr>
          <p:sp>
            <p:nvSpPr>
              <p:cNvPr name="Freeform 33" id="33"/>
              <p:cNvSpPr/>
              <p:nvPr/>
            </p:nvSpPr>
            <p:spPr>
              <a:xfrm flipH="false" flipV="false" rot="0">
                <a:off x="0" y="0"/>
                <a:ext cx="449117" cy="609600"/>
              </a:xfrm>
              <a:custGeom>
                <a:avLst/>
                <a:gdLst/>
                <a:ahLst/>
                <a:cxnLst/>
                <a:rect r="r" b="b" t="t" l="l"/>
                <a:pathLst>
                  <a:path h="609600" w="449117">
                    <a:moveTo>
                      <a:pt x="203200" y="0"/>
                    </a:moveTo>
                    <a:lnTo>
                      <a:pt x="449117" y="0"/>
                    </a:lnTo>
                    <a:lnTo>
                      <a:pt x="245917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gradFill rotWithShape="true">
                <a:gsLst>
                  <a:gs pos="0">
                    <a:srgbClr val="C30C00">
                      <a:alpha val="100000"/>
                    </a:srgbClr>
                  </a:gs>
                  <a:gs pos="100000">
                    <a:srgbClr val="DC2F02">
                      <a:alpha val="0"/>
                    </a:srgbClr>
                  </a:gs>
                </a:gsLst>
                <a:lin ang="5400000"/>
              </a:gradFill>
              <a:ln w="19050" cap="sq">
                <a:gradFill>
                  <a:gsLst>
                    <a:gs pos="0">
                      <a:srgbClr val="F5F3F4">
                        <a:alpha val="100000"/>
                      </a:srgbClr>
                    </a:gs>
                    <a:gs pos="100000">
                      <a:srgbClr val="F5F3F4">
                        <a:alpha val="0"/>
                      </a:srgbClr>
                    </a:gs>
                  </a:gsLst>
                  <a:lin ang="5400000"/>
                </a:gradFill>
                <a:prstDash val="solid"/>
                <a:miter/>
              </a:ln>
            </p:spPr>
          </p:sp>
          <p:sp>
            <p:nvSpPr>
              <p:cNvPr name="TextBox 34" id="34"/>
              <p:cNvSpPr txBox="true"/>
              <p:nvPr/>
            </p:nvSpPr>
            <p:spPr>
              <a:xfrm>
                <a:off x="101600" y="-38100"/>
                <a:ext cx="245917" cy="6477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35" id="35"/>
            <p:cNvGrpSpPr/>
            <p:nvPr/>
          </p:nvGrpSpPr>
          <p:grpSpPr>
            <a:xfrm rot="0">
              <a:off x="360772" y="424960"/>
              <a:ext cx="2080125" cy="2823417"/>
              <a:chOff x="0" y="0"/>
              <a:chExt cx="449117" cy="609600"/>
            </a:xfrm>
          </p:grpSpPr>
          <p:sp>
            <p:nvSpPr>
              <p:cNvPr name="Freeform 36" id="36"/>
              <p:cNvSpPr/>
              <p:nvPr/>
            </p:nvSpPr>
            <p:spPr>
              <a:xfrm flipH="false" flipV="false" rot="0">
                <a:off x="0" y="0"/>
                <a:ext cx="449117" cy="609600"/>
              </a:xfrm>
              <a:custGeom>
                <a:avLst/>
                <a:gdLst/>
                <a:ahLst/>
                <a:cxnLst/>
                <a:rect r="r" b="b" t="t" l="l"/>
                <a:pathLst>
                  <a:path h="609600" w="449117">
                    <a:moveTo>
                      <a:pt x="203200" y="0"/>
                    </a:moveTo>
                    <a:lnTo>
                      <a:pt x="449117" y="0"/>
                    </a:lnTo>
                    <a:lnTo>
                      <a:pt x="245917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gradFill>
                  <a:gsLst>
                    <a:gs pos="0">
                      <a:srgbClr val="F5F3F4">
                        <a:alpha val="100000"/>
                      </a:srgbClr>
                    </a:gs>
                    <a:gs pos="100000">
                      <a:srgbClr val="F5F3F4">
                        <a:alpha val="0"/>
                      </a:srgbClr>
                    </a:gs>
                  </a:gsLst>
                  <a:lin ang="5400000"/>
                </a:gradFill>
                <a:prstDash val="solid"/>
                <a:miter/>
              </a:ln>
            </p:spPr>
          </p:sp>
          <p:sp>
            <p:nvSpPr>
              <p:cNvPr name="TextBox 37" id="37"/>
              <p:cNvSpPr txBox="true"/>
              <p:nvPr/>
            </p:nvSpPr>
            <p:spPr>
              <a:xfrm>
                <a:off x="101600" y="-38100"/>
                <a:ext cx="245917" cy="6477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38" id="38"/>
            <p:cNvGrpSpPr/>
            <p:nvPr/>
          </p:nvGrpSpPr>
          <p:grpSpPr>
            <a:xfrm rot="0">
              <a:off x="0" y="0"/>
              <a:ext cx="2308833" cy="3133850"/>
              <a:chOff x="0" y="0"/>
              <a:chExt cx="449117" cy="609600"/>
            </a:xfrm>
          </p:grpSpPr>
          <p:sp>
            <p:nvSpPr>
              <p:cNvPr name="Freeform 39" id="39"/>
              <p:cNvSpPr/>
              <p:nvPr/>
            </p:nvSpPr>
            <p:spPr>
              <a:xfrm flipH="false" flipV="false" rot="0">
                <a:off x="0" y="0"/>
                <a:ext cx="449117" cy="609600"/>
              </a:xfrm>
              <a:custGeom>
                <a:avLst/>
                <a:gdLst/>
                <a:ahLst/>
                <a:cxnLst/>
                <a:rect r="r" b="b" t="t" l="l"/>
                <a:pathLst>
                  <a:path h="609600" w="449117">
                    <a:moveTo>
                      <a:pt x="203200" y="0"/>
                    </a:moveTo>
                    <a:lnTo>
                      <a:pt x="449117" y="0"/>
                    </a:lnTo>
                    <a:lnTo>
                      <a:pt x="245917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gradFill rotWithShape="true">
                <a:gsLst>
                  <a:gs pos="0">
                    <a:srgbClr val="C30C00">
                      <a:alpha val="100000"/>
                    </a:srgbClr>
                  </a:gs>
                  <a:gs pos="100000">
                    <a:srgbClr val="DC2F02">
                      <a:alpha val="0"/>
                    </a:srgbClr>
                  </a:gs>
                </a:gsLst>
                <a:lin ang="5400000"/>
              </a:gradFill>
            </p:spPr>
          </p:sp>
          <p:sp>
            <p:nvSpPr>
              <p:cNvPr name="TextBox 40" id="40"/>
              <p:cNvSpPr txBox="true"/>
              <p:nvPr/>
            </p:nvSpPr>
            <p:spPr>
              <a:xfrm>
                <a:off x="101600" y="-38100"/>
                <a:ext cx="245917" cy="6477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</p:grpSp>
      <p:grpSp>
        <p:nvGrpSpPr>
          <p:cNvPr name="Group 41" id="41"/>
          <p:cNvGrpSpPr/>
          <p:nvPr/>
        </p:nvGrpSpPr>
        <p:grpSpPr>
          <a:xfrm rot="0">
            <a:off x="16438911" y="8226460"/>
            <a:ext cx="1971087" cy="2723734"/>
            <a:chOff x="0" y="0"/>
            <a:chExt cx="2628117" cy="3631646"/>
          </a:xfrm>
        </p:grpSpPr>
        <p:grpSp>
          <p:nvGrpSpPr>
            <p:cNvPr name="Group 42" id="42"/>
            <p:cNvGrpSpPr/>
            <p:nvPr/>
          </p:nvGrpSpPr>
          <p:grpSpPr>
            <a:xfrm rot="0">
              <a:off x="547992" y="808229"/>
              <a:ext cx="2080125" cy="2823417"/>
              <a:chOff x="0" y="0"/>
              <a:chExt cx="449117" cy="609600"/>
            </a:xfrm>
          </p:grpSpPr>
          <p:sp>
            <p:nvSpPr>
              <p:cNvPr name="Freeform 43" id="43"/>
              <p:cNvSpPr/>
              <p:nvPr/>
            </p:nvSpPr>
            <p:spPr>
              <a:xfrm flipH="false" flipV="false" rot="0">
                <a:off x="0" y="0"/>
                <a:ext cx="449117" cy="609600"/>
              </a:xfrm>
              <a:custGeom>
                <a:avLst/>
                <a:gdLst/>
                <a:ahLst/>
                <a:cxnLst/>
                <a:rect r="r" b="b" t="t" l="l"/>
                <a:pathLst>
                  <a:path h="609600" w="449117">
                    <a:moveTo>
                      <a:pt x="203200" y="0"/>
                    </a:moveTo>
                    <a:lnTo>
                      <a:pt x="449117" y="0"/>
                    </a:lnTo>
                    <a:lnTo>
                      <a:pt x="245917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gradFill rotWithShape="true">
                <a:gsLst>
                  <a:gs pos="0">
                    <a:srgbClr val="C30C00">
                      <a:alpha val="100000"/>
                    </a:srgbClr>
                  </a:gs>
                  <a:gs pos="100000">
                    <a:srgbClr val="DC2F02">
                      <a:alpha val="0"/>
                    </a:srgbClr>
                  </a:gs>
                </a:gsLst>
                <a:lin ang="5400000"/>
              </a:gradFill>
              <a:ln w="19050" cap="sq">
                <a:gradFill>
                  <a:gsLst>
                    <a:gs pos="0">
                      <a:srgbClr val="F5F3F4">
                        <a:alpha val="100000"/>
                      </a:srgbClr>
                    </a:gs>
                    <a:gs pos="100000">
                      <a:srgbClr val="F5F3F4">
                        <a:alpha val="0"/>
                      </a:srgbClr>
                    </a:gs>
                  </a:gsLst>
                  <a:lin ang="5400000"/>
                </a:gradFill>
                <a:prstDash val="solid"/>
                <a:miter/>
              </a:ln>
            </p:spPr>
          </p:sp>
          <p:sp>
            <p:nvSpPr>
              <p:cNvPr name="TextBox 44" id="44"/>
              <p:cNvSpPr txBox="true"/>
              <p:nvPr/>
            </p:nvSpPr>
            <p:spPr>
              <a:xfrm>
                <a:off x="101600" y="-38100"/>
                <a:ext cx="245917" cy="6477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45" id="45"/>
            <p:cNvGrpSpPr/>
            <p:nvPr/>
          </p:nvGrpSpPr>
          <p:grpSpPr>
            <a:xfrm rot="0">
              <a:off x="360772" y="424960"/>
              <a:ext cx="2080125" cy="2823417"/>
              <a:chOff x="0" y="0"/>
              <a:chExt cx="449117" cy="609600"/>
            </a:xfrm>
          </p:grpSpPr>
          <p:sp>
            <p:nvSpPr>
              <p:cNvPr name="Freeform 46" id="46"/>
              <p:cNvSpPr/>
              <p:nvPr/>
            </p:nvSpPr>
            <p:spPr>
              <a:xfrm flipH="false" flipV="false" rot="0">
                <a:off x="0" y="0"/>
                <a:ext cx="449117" cy="609600"/>
              </a:xfrm>
              <a:custGeom>
                <a:avLst/>
                <a:gdLst/>
                <a:ahLst/>
                <a:cxnLst/>
                <a:rect r="r" b="b" t="t" l="l"/>
                <a:pathLst>
                  <a:path h="609600" w="449117">
                    <a:moveTo>
                      <a:pt x="203200" y="0"/>
                    </a:moveTo>
                    <a:lnTo>
                      <a:pt x="449117" y="0"/>
                    </a:lnTo>
                    <a:lnTo>
                      <a:pt x="245917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gradFill>
                  <a:gsLst>
                    <a:gs pos="0">
                      <a:srgbClr val="F5F3F4">
                        <a:alpha val="100000"/>
                      </a:srgbClr>
                    </a:gs>
                    <a:gs pos="100000">
                      <a:srgbClr val="F5F3F4">
                        <a:alpha val="0"/>
                      </a:srgbClr>
                    </a:gs>
                  </a:gsLst>
                  <a:lin ang="5400000"/>
                </a:gradFill>
                <a:prstDash val="solid"/>
                <a:miter/>
              </a:ln>
            </p:spPr>
          </p:sp>
          <p:sp>
            <p:nvSpPr>
              <p:cNvPr name="TextBox 47" id="47"/>
              <p:cNvSpPr txBox="true"/>
              <p:nvPr/>
            </p:nvSpPr>
            <p:spPr>
              <a:xfrm>
                <a:off x="101600" y="-38100"/>
                <a:ext cx="245917" cy="6477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48" id="48"/>
            <p:cNvGrpSpPr/>
            <p:nvPr/>
          </p:nvGrpSpPr>
          <p:grpSpPr>
            <a:xfrm rot="0">
              <a:off x="0" y="0"/>
              <a:ext cx="2308833" cy="3133850"/>
              <a:chOff x="0" y="0"/>
              <a:chExt cx="449117" cy="609600"/>
            </a:xfrm>
          </p:grpSpPr>
          <p:sp>
            <p:nvSpPr>
              <p:cNvPr name="Freeform 49" id="49"/>
              <p:cNvSpPr/>
              <p:nvPr/>
            </p:nvSpPr>
            <p:spPr>
              <a:xfrm flipH="false" flipV="false" rot="0">
                <a:off x="0" y="0"/>
                <a:ext cx="449117" cy="609600"/>
              </a:xfrm>
              <a:custGeom>
                <a:avLst/>
                <a:gdLst/>
                <a:ahLst/>
                <a:cxnLst/>
                <a:rect r="r" b="b" t="t" l="l"/>
                <a:pathLst>
                  <a:path h="609600" w="449117">
                    <a:moveTo>
                      <a:pt x="203200" y="0"/>
                    </a:moveTo>
                    <a:lnTo>
                      <a:pt x="449117" y="0"/>
                    </a:lnTo>
                    <a:lnTo>
                      <a:pt x="245917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gradFill rotWithShape="true">
                <a:gsLst>
                  <a:gs pos="0">
                    <a:srgbClr val="C30C00">
                      <a:alpha val="100000"/>
                    </a:srgbClr>
                  </a:gs>
                  <a:gs pos="100000">
                    <a:srgbClr val="DC2F02">
                      <a:alpha val="0"/>
                    </a:srgbClr>
                  </a:gs>
                </a:gsLst>
                <a:lin ang="5400000"/>
              </a:gradFill>
            </p:spPr>
          </p:sp>
          <p:sp>
            <p:nvSpPr>
              <p:cNvPr name="TextBox 50" id="50"/>
              <p:cNvSpPr txBox="true"/>
              <p:nvPr/>
            </p:nvSpPr>
            <p:spPr>
              <a:xfrm>
                <a:off x="101600" y="-38100"/>
                <a:ext cx="245917" cy="6477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</p:grpSp>
      <p:grpSp>
        <p:nvGrpSpPr>
          <p:cNvPr name="Group 51" id="51"/>
          <p:cNvGrpSpPr/>
          <p:nvPr/>
        </p:nvGrpSpPr>
        <p:grpSpPr>
          <a:xfrm rot="0">
            <a:off x="1450435" y="6426751"/>
            <a:ext cx="197088" cy="197088"/>
            <a:chOff x="0" y="0"/>
            <a:chExt cx="812800" cy="812800"/>
          </a:xfrm>
        </p:grpSpPr>
        <p:sp>
          <p:nvSpPr>
            <p:cNvPr name="Freeform 52" id="5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F3F4"/>
            </a:solidFill>
            <a:ln cap="sq">
              <a:noFill/>
              <a:prstDash val="solid"/>
              <a:miter/>
            </a:ln>
          </p:spPr>
        </p:sp>
        <p:sp>
          <p:nvSpPr>
            <p:cNvPr name="TextBox 53" id="5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4" id="54"/>
          <p:cNvGrpSpPr/>
          <p:nvPr/>
        </p:nvGrpSpPr>
        <p:grpSpPr>
          <a:xfrm rot="0">
            <a:off x="5353243" y="6426751"/>
            <a:ext cx="197088" cy="197088"/>
            <a:chOff x="0" y="0"/>
            <a:chExt cx="812800" cy="812800"/>
          </a:xfrm>
        </p:grpSpPr>
        <p:sp>
          <p:nvSpPr>
            <p:cNvPr name="Freeform 55" id="5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F3F4"/>
            </a:solidFill>
            <a:ln cap="sq">
              <a:noFill/>
              <a:prstDash val="solid"/>
              <a:miter/>
            </a:ln>
          </p:spPr>
        </p:sp>
        <p:sp>
          <p:nvSpPr>
            <p:cNvPr name="TextBox 56" id="5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7" id="57"/>
          <p:cNvGrpSpPr/>
          <p:nvPr/>
        </p:nvGrpSpPr>
        <p:grpSpPr>
          <a:xfrm rot="0">
            <a:off x="13410230" y="6426751"/>
            <a:ext cx="197088" cy="197088"/>
            <a:chOff x="0" y="0"/>
            <a:chExt cx="812800" cy="812800"/>
          </a:xfrm>
        </p:grpSpPr>
        <p:sp>
          <p:nvSpPr>
            <p:cNvPr name="Freeform 58" id="5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F3F4"/>
            </a:solidFill>
            <a:ln cap="sq">
              <a:noFill/>
              <a:prstDash val="solid"/>
              <a:miter/>
            </a:ln>
          </p:spPr>
        </p:sp>
        <p:sp>
          <p:nvSpPr>
            <p:cNvPr name="TextBox 59" id="5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0" id="60"/>
          <p:cNvGrpSpPr/>
          <p:nvPr/>
        </p:nvGrpSpPr>
        <p:grpSpPr>
          <a:xfrm rot="0">
            <a:off x="9061733" y="6426751"/>
            <a:ext cx="197088" cy="197088"/>
            <a:chOff x="0" y="0"/>
            <a:chExt cx="812800" cy="812800"/>
          </a:xfrm>
        </p:grpSpPr>
        <p:sp>
          <p:nvSpPr>
            <p:cNvPr name="Freeform 61" id="6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F3F4"/>
            </a:solidFill>
            <a:ln cap="sq">
              <a:noFill/>
              <a:prstDash val="solid"/>
              <a:miter/>
            </a:ln>
          </p:spPr>
        </p:sp>
        <p:sp>
          <p:nvSpPr>
            <p:cNvPr name="TextBox 62" id="6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63" id="63"/>
          <p:cNvSpPr txBox="true"/>
          <p:nvPr/>
        </p:nvSpPr>
        <p:spPr>
          <a:xfrm rot="0">
            <a:off x="1450435" y="1750710"/>
            <a:ext cx="7922130" cy="1026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00"/>
              </a:lnSpc>
            </a:pPr>
            <a:r>
              <a:rPr lang="en-US" b="true" sz="7400" i="true">
                <a:solidFill>
                  <a:srgbClr val="C30C00"/>
                </a:solidFill>
                <a:latin typeface="Ubuntu Bold Italics"/>
                <a:ea typeface="Ubuntu Bold Italics"/>
                <a:cs typeface="Ubuntu Bold Italics"/>
                <a:sym typeface="Ubuntu Bold Italics"/>
              </a:rPr>
              <a:t>NOSSA HISTÓRIA</a:t>
            </a:r>
          </a:p>
        </p:txBody>
      </p:sp>
      <p:sp>
        <p:nvSpPr>
          <p:cNvPr name="TextBox 64" id="64"/>
          <p:cNvSpPr txBox="true"/>
          <p:nvPr/>
        </p:nvSpPr>
        <p:spPr>
          <a:xfrm rot="0">
            <a:off x="1905192" y="5582614"/>
            <a:ext cx="2894719" cy="525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800"/>
              </a:lnSpc>
              <a:spcBef>
                <a:spcPct val="0"/>
              </a:spcBef>
            </a:pPr>
            <a:r>
              <a:rPr lang="en-US" b="true" sz="3800" i="true">
                <a:solidFill>
                  <a:srgbClr val="F5F3F4"/>
                </a:solidFill>
                <a:latin typeface="Ubuntu Bold Italics"/>
                <a:ea typeface="Ubuntu Bold Italics"/>
                <a:cs typeface="Ubuntu Bold Italics"/>
                <a:sym typeface="Ubuntu Bold Italics"/>
              </a:rPr>
              <a:t>2012</a:t>
            </a:r>
          </a:p>
        </p:txBody>
      </p:sp>
      <p:sp>
        <p:nvSpPr>
          <p:cNvPr name="TextBox 65" id="65"/>
          <p:cNvSpPr txBox="true"/>
          <p:nvPr/>
        </p:nvSpPr>
        <p:spPr>
          <a:xfrm rot="0">
            <a:off x="9429209" y="5582614"/>
            <a:ext cx="2968434" cy="525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800"/>
              </a:lnSpc>
              <a:spcBef>
                <a:spcPct val="0"/>
              </a:spcBef>
            </a:pPr>
            <a:r>
              <a:rPr lang="en-US" b="true" sz="3800" i="true">
                <a:solidFill>
                  <a:srgbClr val="F5F3F4"/>
                </a:solidFill>
                <a:latin typeface="Ubuntu Bold Italics"/>
                <a:ea typeface="Ubuntu Bold Italics"/>
                <a:cs typeface="Ubuntu Bold Italics"/>
                <a:sym typeface="Ubuntu Bold Italics"/>
              </a:rPr>
              <a:t>2015</a:t>
            </a:r>
          </a:p>
        </p:txBody>
      </p:sp>
      <p:sp>
        <p:nvSpPr>
          <p:cNvPr name="TextBox 66" id="66"/>
          <p:cNvSpPr txBox="true"/>
          <p:nvPr/>
        </p:nvSpPr>
        <p:spPr>
          <a:xfrm rot="0">
            <a:off x="5462164" y="7045344"/>
            <a:ext cx="2894719" cy="525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800"/>
              </a:lnSpc>
              <a:spcBef>
                <a:spcPct val="0"/>
              </a:spcBef>
            </a:pPr>
            <a:r>
              <a:rPr lang="en-US" b="true" sz="3800" i="true">
                <a:solidFill>
                  <a:srgbClr val="F5F3F4"/>
                </a:solidFill>
                <a:latin typeface="Ubuntu Bold Italics"/>
                <a:ea typeface="Ubuntu Bold Italics"/>
                <a:cs typeface="Ubuntu Bold Italics"/>
                <a:sym typeface="Ubuntu Bold Italics"/>
              </a:rPr>
              <a:t>2013</a:t>
            </a:r>
          </a:p>
        </p:txBody>
      </p:sp>
      <p:sp>
        <p:nvSpPr>
          <p:cNvPr name="TextBox 67" id="67"/>
          <p:cNvSpPr txBox="true"/>
          <p:nvPr/>
        </p:nvSpPr>
        <p:spPr>
          <a:xfrm rot="0">
            <a:off x="13519150" y="7045344"/>
            <a:ext cx="2894719" cy="525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800"/>
              </a:lnSpc>
              <a:spcBef>
                <a:spcPct val="0"/>
              </a:spcBef>
            </a:pPr>
            <a:r>
              <a:rPr lang="en-US" b="true" sz="3800" i="true">
                <a:solidFill>
                  <a:srgbClr val="F5F3F4"/>
                </a:solidFill>
                <a:latin typeface="Ubuntu Bold Italics"/>
                <a:ea typeface="Ubuntu Bold Italics"/>
                <a:cs typeface="Ubuntu Bold Italics"/>
                <a:sym typeface="Ubuntu Bold Italics"/>
              </a:rPr>
              <a:t>2020</a:t>
            </a:r>
          </a:p>
        </p:txBody>
      </p:sp>
      <p:sp>
        <p:nvSpPr>
          <p:cNvPr name="TextBox 68" id="68"/>
          <p:cNvSpPr txBox="true"/>
          <p:nvPr/>
        </p:nvSpPr>
        <p:spPr>
          <a:xfrm rot="0">
            <a:off x="1745560" y="6782470"/>
            <a:ext cx="4757271" cy="3790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19"/>
              </a:lnSpc>
            </a:pPr>
            <a:r>
              <a:rPr lang="en-US" sz="2399" i="true" spc="59">
                <a:solidFill>
                  <a:srgbClr val="F5F3F4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Abertura do CNPJ</a:t>
            </a:r>
          </a:p>
        </p:txBody>
      </p:sp>
      <p:sp>
        <p:nvSpPr>
          <p:cNvPr name="TextBox 69" id="69"/>
          <p:cNvSpPr txBox="true"/>
          <p:nvPr/>
        </p:nvSpPr>
        <p:spPr>
          <a:xfrm rot="0">
            <a:off x="9061733" y="6782470"/>
            <a:ext cx="4859637" cy="3790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19"/>
              </a:lnSpc>
            </a:pPr>
            <a:r>
              <a:rPr lang="en-US" sz="2399" i="true" spc="59">
                <a:solidFill>
                  <a:srgbClr val="F5F3F4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Lei dos Desmontes</a:t>
            </a:r>
          </a:p>
        </p:txBody>
      </p:sp>
      <p:sp>
        <p:nvSpPr>
          <p:cNvPr name="TextBox 70" id="70"/>
          <p:cNvSpPr txBox="true"/>
          <p:nvPr/>
        </p:nvSpPr>
        <p:spPr>
          <a:xfrm rot="0">
            <a:off x="5462164" y="4789182"/>
            <a:ext cx="4738958" cy="3790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19"/>
              </a:lnSpc>
            </a:pPr>
            <a:r>
              <a:rPr lang="en-US" sz="2399" i="true" spc="59">
                <a:solidFill>
                  <a:srgbClr val="F5F3F4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Inicio das operações</a:t>
            </a:r>
          </a:p>
        </p:txBody>
      </p:sp>
      <p:sp>
        <p:nvSpPr>
          <p:cNvPr name="TextBox 71" id="71"/>
          <p:cNvSpPr txBox="true"/>
          <p:nvPr/>
        </p:nvSpPr>
        <p:spPr>
          <a:xfrm rot="0">
            <a:off x="13519150" y="4789182"/>
            <a:ext cx="4738958" cy="3790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19"/>
              </a:lnSpc>
            </a:pPr>
            <a:r>
              <a:rPr lang="en-US" sz="2399" i="true" spc="59">
                <a:solidFill>
                  <a:srgbClr val="F5F3F4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Foco total nos desmontes</a:t>
            </a:r>
          </a:p>
        </p:txBody>
      </p:sp>
      <p:grpSp>
        <p:nvGrpSpPr>
          <p:cNvPr name="Group 72" id="72"/>
          <p:cNvGrpSpPr/>
          <p:nvPr/>
        </p:nvGrpSpPr>
        <p:grpSpPr>
          <a:xfrm rot="0">
            <a:off x="238697" y="0"/>
            <a:ext cx="705305" cy="10287000"/>
            <a:chOff x="0" y="0"/>
            <a:chExt cx="185759" cy="2709333"/>
          </a:xfrm>
        </p:grpSpPr>
        <p:sp>
          <p:nvSpPr>
            <p:cNvPr name="Freeform 73" id="73"/>
            <p:cNvSpPr/>
            <p:nvPr/>
          </p:nvSpPr>
          <p:spPr>
            <a:xfrm flipH="false" flipV="false" rot="0">
              <a:off x="0" y="0"/>
              <a:ext cx="185759" cy="2709333"/>
            </a:xfrm>
            <a:custGeom>
              <a:avLst/>
              <a:gdLst/>
              <a:ahLst/>
              <a:cxnLst/>
              <a:rect r="r" b="b" t="t" l="l"/>
              <a:pathLst>
                <a:path h="2709333" w="185759">
                  <a:moveTo>
                    <a:pt x="0" y="0"/>
                  </a:moveTo>
                  <a:lnTo>
                    <a:pt x="185759" y="0"/>
                  </a:lnTo>
                  <a:lnTo>
                    <a:pt x="185759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true">
              <a:gsLst>
                <a:gs pos="0">
                  <a:srgbClr val="C30C00">
                    <a:alpha val="100000"/>
                  </a:srgbClr>
                </a:gs>
                <a:gs pos="100000">
                  <a:srgbClr val="DC2F02">
                    <a:alpha val="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  <p:sp>
          <p:nvSpPr>
            <p:cNvPr name="TextBox 74" id="74"/>
            <p:cNvSpPr txBox="true"/>
            <p:nvPr/>
          </p:nvSpPr>
          <p:spPr>
            <a:xfrm>
              <a:off x="0" y="-38100"/>
              <a:ext cx="185759" cy="2747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75" id="75"/>
          <p:cNvGrpSpPr/>
          <p:nvPr/>
        </p:nvGrpSpPr>
        <p:grpSpPr>
          <a:xfrm rot="0">
            <a:off x="238697" y="1772275"/>
            <a:ext cx="705305" cy="703087"/>
            <a:chOff x="0" y="0"/>
            <a:chExt cx="185759" cy="185175"/>
          </a:xfrm>
        </p:grpSpPr>
        <p:sp>
          <p:nvSpPr>
            <p:cNvPr name="Freeform 76" id="76"/>
            <p:cNvSpPr/>
            <p:nvPr/>
          </p:nvSpPr>
          <p:spPr>
            <a:xfrm flipH="false" flipV="false" rot="0">
              <a:off x="0" y="0"/>
              <a:ext cx="185759" cy="185175"/>
            </a:xfrm>
            <a:custGeom>
              <a:avLst/>
              <a:gdLst/>
              <a:ahLst/>
              <a:cxnLst/>
              <a:rect r="r" b="b" t="t" l="l"/>
              <a:pathLst>
                <a:path h="185175" w="185759">
                  <a:moveTo>
                    <a:pt x="0" y="0"/>
                  </a:moveTo>
                  <a:lnTo>
                    <a:pt x="185759" y="0"/>
                  </a:lnTo>
                  <a:lnTo>
                    <a:pt x="185759" y="185175"/>
                  </a:lnTo>
                  <a:lnTo>
                    <a:pt x="0" y="185175"/>
                  </a:lnTo>
                  <a:close/>
                </a:path>
              </a:pathLst>
            </a:custGeom>
            <a:solidFill>
              <a:srgbClr val="DC2F02"/>
            </a:solidFill>
          </p:spPr>
        </p:sp>
        <p:sp>
          <p:nvSpPr>
            <p:cNvPr name="TextBox 77" id="77"/>
            <p:cNvSpPr txBox="true"/>
            <p:nvPr/>
          </p:nvSpPr>
          <p:spPr>
            <a:xfrm>
              <a:off x="0" y="-38100"/>
              <a:ext cx="185759" cy="2232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78" id="78"/>
          <p:cNvSpPr/>
          <p:nvPr/>
        </p:nvSpPr>
        <p:spPr>
          <a:xfrm flipH="false" flipV="false" rot="0">
            <a:off x="375398" y="1028700"/>
            <a:ext cx="431903" cy="402062"/>
          </a:xfrm>
          <a:custGeom>
            <a:avLst/>
            <a:gdLst/>
            <a:ahLst/>
            <a:cxnLst/>
            <a:rect r="r" b="b" t="t" l="l"/>
            <a:pathLst>
              <a:path h="402062" w="431903">
                <a:moveTo>
                  <a:pt x="0" y="0"/>
                </a:moveTo>
                <a:lnTo>
                  <a:pt x="431902" y="0"/>
                </a:lnTo>
                <a:lnTo>
                  <a:pt x="431902" y="402062"/>
                </a:lnTo>
                <a:lnTo>
                  <a:pt x="0" y="4020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9" id="79"/>
          <p:cNvSpPr/>
          <p:nvPr/>
        </p:nvSpPr>
        <p:spPr>
          <a:xfrm flipH="false" flipV="false" rot="0">
            <a:off x="375398" y="1922003"/>
            <a:ext cx="431903" cy="402062"/>
          </a:xfrm>
          <a:custGeom>
            <a:avLst/>
            <a:gdLst/>
            <a:ahLst/>
            <a:cxnLst/>
            <a:rect r="r" b="b" t="t" l="l"/>
            <a:pathLst>
              <a:path h="402062" w="431903">
                <a:moveTo>
                  <a:pt x="0" y="0"/>
                </a:moveTo>
                <a:lnTo>
                  <a:pt x="431902" y="0"/>
                </a:lnTo>
                <a:lnTo>
                  <a:pt x="431902" y="402062"/>
                </a:lnTo>
                <a:lnTo>
                  <a:pt x="0" y="4020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0" id="80"/>
          <p:cNvSpPr/>
          <p:nvPr/>
        </p:nvSpPr>
        <p:spPr>
          <a:xfrm flipH="false" flipV="false" rot="0">
            <a:off x="412503" y="2816876"/>
            <a:ext cx="357692" cy="344685"/>
          </a:xfrm>
          <a:custGeom>
            <a:avLst/>
            <a:gdLst/>
            <a:ahLst/>
            <a:cxnLst/>
            <a:rect r="r" b="b" t="t" l="l"/>
            <a:pathLst>
              <a:path h="344685" w="357692">
                <a:moveTo>
                  <a:pt x="0" y="0"/>
                </a:moveTo>
                <a:lnTo>
                  <a:pt x="357692" y="0"/>
                </a:lnTo>
                <a:lnTo>
                  <a:pt x="357692" y="344685"/>
                </a:lnTo>
                <a:lnTo>
                  <a:pt x="0" y="3446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1" id="81"/>
          <p:cNvSpPr/>
          <p:nvPr/>
        </p:nvSpPr>
        <p:spPr>
          <a:xfrm flipH="false" flipV="false" rot="0">
            <a:off x="412503" y="3654372"/>
            <a:ext cx="394797" cy="380441"/>
          </a:xfrm>
          <a:custGeom>
            <a:avLst/>
            <a:gdLst/>
            <a:ahLst/>
            <a:cxnLst/>
            <a:rect r="r" b="b" t="t" l="l"/>
            <a:pathLst>
              <a:path h="380441" w="394797">
                <a:moveTo>
                  <a:pt x="0" y="0"/>
                </a:moveTo>
                <a:lnTo>
                  <a:pt x="394797" y="0"/>
                </a:lnTo>
                <a:lnTo>
                  <a:pt x="394797" y="380441"/>
                </a:lnTo>
                <a:lnTo>
                  <a:pt x="0" y="3804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2" id="82"/>
          <p:cNvSpPr/>
          <p:nvPr/>
        </p:nvSpPr>
        <p:spPr>
          <a:xfrm flipH="false" flipV="false" rot="0">
            <a:off x="393950" y="7030645"/>
            <a:ext cx="431903" cy="416197"/>
          </a:xfrm>
          <a:custGeom>
            <a:avLst/>
            <a:gdLst/>
            <a:ahLst/>
            <a:cxnLst/>
            <a:rect r="r" b="b" t="t" l="l"/>
            <a:pathLst>
              <a:path h="416197" w="431903">
                <a:moveTo>
                  <a:pt x="0" y="0"/>
                </a:moveTo>
                <a:lnTo>
                  <a:pt x="431903" y="0"/>
                </a:lnTo>
                <a:lnTo>
                  <a:pt x="431903" y="416197"/>
                </a:lnTo>
                <a:lnTo>
                  <a:pt x="0" y="41619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3" id="83"/>
          <p:cNvSpPr/>
          <p:nvPr/>
        </p:nvSpPr>
        <p:spPr>
          <a:xfrm flipH="false" flipV="false" rot="0">
            <a:off x="401032" y="6164946"/>
            <a:ext cx="380634" cy="377866"/>
          </a:xfrm>
          <a:custGeom>
            <a:avLst/>
            <a:gdLst/>
            <a:ahLst/>
            <a:cxnLst/>
            <a:rect r="r" b="b" t="t" l="l"/>
            <a:pathLst>
              <a:path h="377866" w="380634">
                <a:moveTo>
                  <a:pt x="0" y="0"/>
                </a:moveTo>
                <a:lnTo>
                  <a:pt x="380634" y="0"/>
                </a:lnTo>
                <a:lnTo>
                  <a:pt x="380634" y="377866"/>
                </a:lnTo>
                <a:lnTo>
                  <a:pt x="0" y="37786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4" id="84"/>
          <p:cNvSpPr/>
          <p:nvPr/>
        </p:nvSpPr>
        <p:spPr>
          <a:xfrm flipH="false" flipV="false" rot="0">
            <a:off x="393950" y="5381449"/>
            <a:ext cx="431903" cy="288197"/>
          </a:xfrm>
          <a:custGeom>
            <a:avLst/>
            <a:gdLst/>
            <a:ahLst/>
            <a:cxnLst/>
            <a:rect r="r" b="b" t="t" l="l"/>
            <a:pathLst>
              <a:path h="288197" w="431903">
                <a:moveTo>
                  <a:pt x="0" y="0"/>
                </a:moveTo>
                <a:lnTo>
                  <a:pt x="431903" y="0"/>
                </a:lnTo>
                <a:lnTo>
                  <a:pt x="431903" y="288197"/>
                </a:lnTo>
                <a:lnTo>
                  <a:pt x="0" y="28819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5" id="85"/>
          <p:cNvSpPr/>
          <p:nvPr/>
        </p:nvSpPr>
        <p:spPr>
          <a:xfrm flipH="false" flipV="false" rot="0">
            <a:off x="412503" y="4530113"/>
            <a:ext cx="394797" cy="356035"/>
          </a:xfrm>
          <a:custGeom>
            <a:avLst/>
            <a:gdLst/>
            <a:ahLst/>
            <a:cxnLst/>
            <a:rect r="r" b="b" t="t" l="l"/>
            <a:pathLst>
              <a:path h="356035" w="394797">
                <a:moveTo>
                  <a:pt x="0" y="0"/>
                </a:moveTo>
                <a:lnTo>
                  <a:pt x="394797" y="0"/>
                </a:lnTo>
                <a:lnTo>
                  <a:pt x="394797" y="356036"/>
                </a:lnTo>
                <a:lnTo>
                  <a:pt x="0" y="35603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61A1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66881" y="8770399"/>
            <a:ext cx="12284667" cy="1026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00"/>
              </a:lnSpc>
            </a:pPr>
            <a:r>
              <a:rPr lang="en-US" b="true" sz="7400" i="true">
                <a:solidFill>
                  <a:srgbClr val="C30C00"/>
                </a:solidFill>
                <a:latin typeface="Ubuntu Bold Italics"/>
                <a:ea typeface="Ubuntu Bold Italics"/>
                <a:cs typeface="Ubuntu Bold Italics"/>
                <a:sym typeface="Ubuntu Bold Italics"/>
              </a:rPr>
              <a:t>QUEM É O NOSSO CLIENTE?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238697" y="0"/>
            <a:ext cx="705305" cy="10287000"/>
            <a:chOff x="0" y="0"/>
            <a:chExt cx="185759" cy="270933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85759" cy="2709333"/>
            </a:xfrm>
            <a:custGeom>
              <a:avLst/>
              <a:gdLst/>
              <a:ahLst/>
              <a:cxnLst/>
              <a:rect r="r" b="b" t="t" l="l"/>
              <a:pathLst>
                <a:path h="2709333" w="185759">
                  <a:moveTo>
                    <a:pt x="0" y="0"/>
                  </a:moveTo>
                  <a:lnTo>
                    <a:pt x="185759" y="0"/>
                  </a:lnTo>
                  <a:lnTo>
                    <a:pt x="185759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true">
              <a:gsLst>
                <a:gs pos="0">
                  <a:srgbClr val="C30C00">
                    <a:alpha val="100000"/>
                  </a:srgbClr>
                </a:gs>
                <a:gs pos="100000">
                  <a:srgbClr val="DC2F02">
                    <a:alpha val="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185759" cy="2747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238697" y="2637675"/>
            <a:ext cx="705305" cy="703087"/>
            <a:chOff x="0" y="0"/>
            <a:chExt cx="185759" cy="18517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85759" cy="185175"/>
            </a:xfrm>
            <a:custGeom>
              <a:avLst/>
              <a:gdLst/>
              <a:ahLst/>
              <a:cxnLst/>
              <a:rect r="r" b="b" t="t" l="l"/>
              <a:pathLst>
                <a:path h="185175" w="185759">
                  <a:moveTo>
                    <a:pt x="0" y="0"/>
                  </a:moveTo>
                  <a:lnTo>
                    <a:pt x="185759" y="0"/>
                  </a:lnTo>
                  <a:lnTo>
                    <a:pt x="185759" y="185175"/>
                  </a:lnTo>
                  <a:lnTo>
                    <a:pt x="0" y="185175"/>
                  </a:lnTo>
                  <a:close/>
                </a:path>
              </a:pathLst>
            </a:custGeom>
            <a:solidFill>
              <a:srgbClr val="DC2F02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185759" cy="2232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375398" y="1028700"/>
            <a:ext cx="431903" cy="402062"/>
          </a:xfrm>
          <a:custGeom>
            <a:avLst/>
            <a:gdLst/>
            <a:ahLst/>
            <a:cxnLst/>
            <a:rect r="r" b="b" t="t" l="l"/>
            <a:pathLst>
              <a:path h="402062" w="431903">
                <a:moveTo>
                  <a:pt x="0" y="0"/>
                </a:moveTo>
                <a:lnTo>
                  <a:pt x="431902" y="0"/>
                </a:lnTo>
                <a:lnTo>
                  <a:pt x="431902" y="402062"/>
                </a:lnTo>
                <a:lnTo>
                  <a:pt x="0" y="4020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75398" y="1922003"/>
            <a:ext cx="431903" cy="402062"/>
          </a:xfrm>
          <a:custGeom>
            <a:avLst/>
            <a:gdLst/>
            <a:ahLst/>
            <a:cxnLst/>
            <a:rect r="r" b="b" t="t" l="l"/>
            <a:pathLst>
              <a:path h="402062" w="431903">
                <a:moveTo>
                  <a:pt x="0" y="0"/>
                </a:moveTo>
                <a:lnTo>
                  <a:pt x="431902" y="0"/>
                </a:lnTo>
                <a:lnTo>
                  <a:pt x="431902" y="402062"/>
                </a:lnTo>
                <a:lnTo>
                  <a:pt x="0" y="4020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412503" y="2816876"/>
            <a:ext cx="357692" cy="344685"/>
          </a:xfrm>
          <a:custGeom>
            <a:avLst/>
            <a:gdLst/>
            <a:ahLst/>
            <a:cxnLst/>
            <a:rect r="r" b="b" t="t" l="l"/>
            <a:pathLst>
              <a:path h="344685" w="357692">
                <a:moveTo>
                  <a:pt x="0" y="0"/>
                </a:moveTo>
                <a:lnTo>
                  <a:pt x="357692" y="0"/>
                </a:lnTo>
                <a:lnTo>
                  <a:pt x="357692" y="344685"/>
                </a:lnTo>
                <a:lnTo>
                  <a:pt x="0" y="3446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412503" y="3654372"/>
            <a:ext cx="394797" cy="380441"/>
          </a:xfrm>
          <a:custGeom>
            <a:avLst/>
            <a:gdLst/>
            <a:ahLst/>
            <a:cxnLst/>
            <a:rect r="r" b="b" t="t" l="l"/>
            <a:pathLst>
              <a:path h="380441" w="394797">
                <a:moveTo>
                  <a:pt x="0" y="0"/>
                </a:moveTo>
                <a:lnTo>
                  <a:pt x="394797" y="0"/>
                </a:lnTo>
                <a:lnTo>
                  <a:pt x="394797" y="380441"/>
                </a:lnTo>
                <a:lnTo>
                  <a:pt x="0" y="3804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393950" y="7030645"/>
            <a:ext cx="431903" cy="416197"/>
          </a:xfrm>
          <a:custGeom>
            <a:avLst/>
            <a:gdLst/>
            <a:ahLst/>
            <a:cxnLst/>
            <a:rect r="r" b="b" t="t" l="l"/>
            <a:pathLst>
              <a:path h="416197" w="431903">
                <a:moveTo>
                  <a:pt x="0" y="0"/>
                </a:moveTo>
                <a:lnTo>
                  <a:pt x="431903" y="0"/>
                </a:lnTo>
                <a:lnTo>
                  <a:pt x="431903" y="416197"/>
                </a:lnTo>
                <a:lnTo>
                  <a:pt x="0" y="4161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401032" y="6164946"/>
            <a:ext cx="380634" cy="377866"/>
          </a:xfrm>
          <a:custGeom>
            <a:avLst/>
            <a:gdLst/>
            <a:ahLst/>
            <a:cxnLst/>
            <a:rect r="r" b="b" t="t" l="l"/>
            <a:pathLst>
              <a:path h="377866" w="380634">
                <a:moveTo>
                  <a:pt x="0" y="0"/>
                </a:moveTo>
                <a:lnTo>
                  <a:pt x="380634" y="0"/>
                </a:lnTo>
                <a:lnTo>
                  <a:pt x="380634" y="377866"/>
                </a:lnTo>
                <a:lnTo>
                  <a:pt x="0" y="3778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393950" y="5381449"/>
            <a:ext cx="431903" cy="288197"/>
          </a:xfrm>
          <a:custGeom>
            <a:avLst/>
            <a:gdLst/>
            <a:ahLst/>
            <a:cxnLst/>
            <a:rect r="r" b="b" t="t" l="l"/>
            <a:pathLst>
              <a:path h="288197" w="431903">
                <a:moveTo>
                  <a:pt x="0" y="0"/>
                </a:moveTo>
                <a:lnTo>
                  <a:pt x="431903" y="0"/>
                </a:lnTo>
                <a:lnTo>
                  <a:pt x="431903" y="288197"/>
                </a:lnTo>
                <a:lnTo>
                  <a:pt x="0" y="28819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412503" y="4530113"/>
            <a:ext cx="394797" cy="356035"/>
          </a:xfrm>
          <a:custGeom>
            <a:avLst/>
            <a:gdLst/>
            <a:ahLst/>
            <a:cxnLst/>
            <a:rect r="r" b="b" t="t" l="l"/>
            <a:pathLst>
              <a:path h="356035" w="394797">
                <a:moveTo>
                  <a:pt x="0" y="0"/>
                </a:moveTo>
                <a:lnTo>
                  <a:pt x="394797" y="0"/>
                </a:lnTo>
                <a:lnTo>
                  <a:pt x="394797" y="356036"/>
                </a:lnTo>
                <a:lnTo>
                  <a:pt x="0" y="3560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61A1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241036" y="1888518"/>
            <a:ext cx="1226064" cy="1839095"/>
            <a:chOff x="0" y="0"/>
            <a:chExt cx="406400" cy="6096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06400" cy="609600"/>
            </a:xfrm>
            <a:custGeom>
              <a:avLst/>
              <a:gdLst/>
              <a:ahLst/>
              <a:cxnLst/>
              <a:rect r="r" b="b" t="t" l="l"/>
              <a:pathLst>
                <a:path h="609600" w="406400">
                  <a:moveTo>
                    <a:pt x="203200" y="0"/>
                  </a:moveTo>
                  <a:lnTo>
                    <a:pt x="406400" y="0"/>
                  </a:lnTo>
                  <a:lnTo>
                    <a:pt x="2032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gradFill rotWithShape="true">
              <a:gsLst>
                <a:gs pos="0">
                  <a:srgbClr val="C30C00">
                    <a:alpha val="100000"/>
                  </a:srgbClr>
                </a:gs>
                <a:gs pos="100000">
                  <a:srgbClr val="DC2F02">
                    <a:alpha val="0"/>
                  </a:srgbClr>
                </a:gs>
              </a:gsLst>
              <a:lin ang="5400000"/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101600" y="-38100"/>
              <a:ext cx="2032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4237106" y="5308921"/>
            <a:ext cx="1206455" cy="1667133"/>
            <a:chOff x="0" y="0"/>
            <a:chExt cx="1608607" cy="2222843"/>
          </a:xfrm>
        </p:grpSpPr>
        <p:grpSp>
          <p:nvGrpSpPr>
            <p:cNvPr name="Group 6" id="6"/>
            <p:cNvGrpSpPr/>
            <p:nvPr/>
          </p:nvGrpSpPr>
          <p:grpSpPr>
            <a:xfrm rot="0">
              <a:off x="335413" y="494698"/>
              <a:ext cx="1273194" cy="1728146"/>
              <a:chOff x="0" y="0"/>
              <a:chExt cx="449117" cy="60960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449117" cy="609600"/>
              </a:xfrm>
              <a:custGeom>
                <a:avLst/>
                <a:gdLst/>
                <a:ahLst/>
                <a:cxnLst/>
                <a:rect r="r" b="b" t="t" l="l"/>
                <a:pathLst>
                  <a:path h="609600" w="449117">
                    <a:moveTo>
                      <a:pt x="203200" y="0"/>
                    </a:moveTo>
                    <a:lnTo>
                      <a:pt x="449117" y="0"/>
                    </a:lnTo>
                    <a:lnTo>
                      <a:pt x="245917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gradFill rotWithShape="true">
                <a:gsLst>
                  <a:gs pos="0">
                    <a:srgbClr val="C30C00">
                      <a:alpha val="100000"/>
                    </a:srgbClr>
                  </a:gs>
                  <a:gs pos="100000">
                    <a:srgbClr val="DC2F02">
                      <a:alpha val="0"/>
                    </a:srgbClr>
                  </a:gs>
                </a:gsLst>
                <a:lin ang="5400000"/>
              </a:gradFill>
              <a:ln w="19050" cap="sq">
                <a:gradFill>
                  <a:gsLst>
                    <a:gs pos="0">
                      <a:srgbClr val="F5F3F4">
                        <a:alpha val="100000"/>
                      </a:srgbClr>
                    </a:gs>
                    <a:gs pos="100000">
                      <a:srgbClr val="F5F3F4">
                        <a:alpha val="0"/>
                      </a:srgbClr>
                    </a:gs>
                  </a:gsLst>
                  <a:lin ang="5400000"/>
                </a:gradFill>
                <a:prstDash val="solid"/>
                <a:miter/>
              </a:ln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101600" y="-38100"/>
                <a:ext cx="245917" cy="6477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9" id="9"/>
            <p:cNvGrpSpPr/>
            <p:nvPr/>
          </p:nvGrpSpPr>
          <p:grpSpPr>
            <a:xfrm rot="0">
              <a:off x="220820" y="260108"/>
              <a:ext cx="1273194" cy="1728146"/>
              <a:chOff x="0" y="0"/>
              <a:chExt cx="449117" cy="60960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449117" cy="609600"/>
              </a:xfrm>
              <a:custGeom>
                <a:avLst/>
                <a:gdLst/>
                <a:ahLst/>
                <a:cxnLst/>
                <a:rect r="r" b="b" t="t" l="l"/>
                <a:pathLst>
                  <a:path h="609600" w="449117">
                    <a:moveTo>
                      <a:pt x="203200" y="0"/>
                    </a:moveTo>
                    <a:lnTo>
                      <a:pt x="449117" y="0"/>
                    </a:lnTo>
                    <a:lnTo>
                      <a:pt x="245917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gradFill>
                  <a:gsLst>
                    <a:gs pos="0">
                      <a:srgbClr val="F5F3F4">
                        <a:alpha val="100000"/>
                      </a:srgbClr>
                    </a:gs>
                    <a:gs pos="100000">
                      <a:srgbClr val="F5F3F4">
                        <a:alpha val="0"/>
                      </a:srgbClr>
                    </a:gs>
                  </a:gsLst>
                  <a:lin ang="5400000"/>
                </a:gradFill>
                <a:prstDash val="solid"/>
                <a:miter/>
              </a:ln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101600" y="-38100"/>
                <a:ext cx="245917" cy="6477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12" id="12"/>
            <p:cNvGrpSpPr/>
            <p:nvPr/>
          </p:nvGrpSpPr>
          <p:grpSpPr>
            <a:xfrm rot="0">
              <a:off x="0" y="0"/>
              <a:ext cx="1413181" cy="1918155"/>
              <a:chOff x="0" y="0"/>
              <a:chExt cx="449117" cy="6096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49117" cy="609600"/>
              </a:xfrm>
              <a:custGeom>
                <a:avLst/>
                <a:gdLst/>
                <a:ahLst/>
                <a:cxnLst/>
                <a:rect r="r" b="b" t="t" l="l"/>
                <a:pathLst>
                  <a:path h="609600" w="449117">
                    <a:moveTo>
                      <a:pt x="203200" y="0"/>
                    </a:moveTo>
                    <a:lnTo>
                      <a:pt x="449117" y="0"/>
                    </a:lnTo>
                    <a:lnTo>
                      <a:pt x="245917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gradFill rotWithShape="true">
                <a:gsLst>
                  <a:gs pos="0">
                    <a:srgbClr val="C30C00">
                      <a:alpha val="100000"/>
                    </a:srgbClr>
                  </a:gs>
                  <a:gs pos="100000">
                    <a:srgbClr val="DC2F02">
                      <a:alpha val="0"/>
                    </a:srgbClr>
                  </a:gs>
                </a:gsLst>
                <a:lin ang="5400000"/>
              </a:gra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101600" y="-38100"/>
                <a:ext cx="245917" cy="6477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</p:grpSp>
      <p:grpSp>
        <p:nvGrpSpPr>
          <p:cNvPr name="Group 15" id="15"/>
          <p:cNvGrpSpPr/>
          <p:nvPr/>
        </p:nvGrpSpPr>
        <p:grpSpPr>
          <a:xfrm rot="0">
            <a:off x="1450435" y="2010710"/>
            <a:ext cx="5015145" cy="4554620"/>
            <a:chOff x="0" y="0"/>
            <a:chExt cx="671238" cy="6096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71238" cy="609600"/>
            </a:xfrm>
            <a:custGeom>
              <a:avLst/>
              <a:gdLst/>
              <a:ahLst/>
              <a:cxnLst/>
              <a:rect r="r" b="b" t="t" l="l"/>
              <a:pathLst>
                <a:path h="609600" w="671238">
                  <a:moveTo>
                    <a:pt x="203200" y="0"/>
                  </a:moveTo>
                  <a:lnTo>
                    <a:pt x="671238" y="0"/>
                  </a:lnTo>
                  <a:lnTo>
                    <a:pt x="468038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2"/>
              <a:stretch>
                <a:fillRect l="-30726" t="0" r="-30726" b="0"/>
              </a:stretch>
            </a:blipFill>
          </p:spPr>
        </p:sp>
      </p:grpSp>
      <p:sp>
        <p:nvSpPr>
          <p:cNvPr name="TextBox 17" id="17"/>
          <p:cNvSpPr txBox="true"/>
          <p:nvPr/>
        </p:nvSpPr>
        <p:spPr>
          <a:xfrm rot="0">
            <a:off x="1466881" y="8770399"/>
            <a:ext cx="12284667" cy="1026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00"/>
              </a:lnSpc>
            </a:pPr>
            <a:r>
              <a:rPr lang="en-US" b="true" sz="7400" i="true">
                <a:solidFill>
                  <a:srgbClr val="C30C00"/>
                </a:solidFill>
                <a:latin typeface="Ubuntu Bold Italics"/>
                <a:ea typeface="Ubuntu Bold Italics"/>
                <a:cs typeface="Ubuntu Bold Italics"/>
                <a:sym typeface="Ubuntu Bold Italics"/>
              </a:rPr>
              <a:t>QUEM É O NOSSO CLIENTE?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337178" y="6932456"/>
            <a:ext cx="2221743" cy="3810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999"/>
              </a:lnSpc>
            </a:pPr>
            <a:r>
              <a:rPr lang="en-US" sz="2999" i="true" spc="74">
                <a:solidFill>
                  <a:srgbClr val="F5F3F4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CDV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238697" y="0"/>
            <a:ext cx="705305" cy="10287000"/>
            <a:chOff x="0" y="0"/>
            <a:chExt cx="185759" cy="2709333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85759" cy="2709333"/>
            </a:xfrm>
            <a:custGeom>
              <a:avLst/>
              <a:gdLst/>
              <a:ahLst/>
              <a:cxnLst/>
              <a:rect r="r" b="b" t="t" l="l"/>
              <a:pathLst>
                <a:path h="2709333" w="185759">
                  <a:moveTo>
                    <a:pt x="0" y="0"/>
                  </a:moveTo>
                  <a:lnTo>
                    <a:pt x="185759" y="0"/>
                  </a:lnTo>
                  <a:lnTo>
                    <a:pt x="185759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true">
              <a:gsLst>
                <a:gs pos="0">
                  <a:srgbClr val="C30C00">
                    <a:alpha val="100000"/>
                  </a:srgbClr>
                </a:gs>
                <a:gs pos="100000">
                  <a:srgbClr val="DC2F02">
                    <a:alpha val="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38100"/>
              <a:ext cx="185759" cy="2747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238697" y="2637675"/>
            <a:ext cx="705305" cy="703087"/>
            <a:chOff x="0" y="0"/>
            <a:chExt cx="185759" cy="185175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85759" cy="185175"/>
            </a:xfrm>
            <a:custGeom>
              <a:avLst/>
              <a:gdLst/>
              <a:ahLst/>
              <a:cxnLst/>
              <a:rect r="r" b="b" t="t" l="l"/>
              <a:pathLst>
                <a:path h="185175" w="185759">
                  <a:moveTo>
                    <a:pt x="0" y="0"/>
                  </a:moveTo>
                  <a:lnTo>
                    <a:pt x="185759" y="0"/>
                  </a:lnTo>
                  <a:lnTo>
                    <a:pt x="185759" y="185175"/>
                  </a:lnTo>
                  <a:lnTo>
                    <a:pt x="0" y="185175"/>
                  </a:lnTo>
                  <a:close/>
                </a:path>
              </a:pathLst>
            </a:custGeom>
            <a:solidFill>
              <a:srgbClr val="DC2F02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38100"/>
              <a:ext cx="185759" cy="2232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5" id="25"/>
          <p:cNvSpPr/>
          <p:nvPr/>
        </p:nvSpPr>
        <p:spPr>
          <a:xfrm flipH="false" flipV="false" rot="0">
            <a:off x="375398" y="1028700"/>
            <a:ext cx="431903" cy="402062"/>
          </a:xfrm>
          <a:custGeom>
            <a:avLst/>
            <a:gdLst/>
            <a:ahLst/>
            <a:cxnLst/>
            <a:rect r="r" b="b" t="t" l="l"/>
            <a:pathLst>
              <a:path h="402062" w="431903">
                <a:moveTo>
                  <a:pt x="0" y="0"/>
                </a:moveTo>
                <a:lnTo>
                  <a:pt x="431902" y="0"/>
                </a:lnTo>
                <a:lnTo>
                  <a:pt x="431902" y="402062"/>
                </a:lnTo>
                <a:lnTo>
                  <a:pt x="0" y="4020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375398" y="1922003"/>
            <a:ext cx="431903" cy="402062"/>
          </a:xfrm>
          <a:custGeom>
            <a:avLst/>
            <a:gdLst/>
            <a:ahLst/>
            <a:cxnLst/>
            <a:rect r="r" b="b" t="t" l="l"/>
            <a:pathLst>
              <a:path h="402062" w="431903">
                <a:moveTo>
                  <a:pt x="0" y="0"/>
                </a:moveTo>
                <a:lnTo>
                  <a:pt x="431902" y="0"/>
                </a:lnTo>
                <a:lnTo>
                  <a:pt x="431902" y="402062"/>
                </a:lnTo>
                <a:lnTo>
                  <a:pt x="0" y="4020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412503" y="2816876"/>
            <a:ext cx="357692" cy="344685"/>
          </a:xfrm>
          <a:custGeom>
            <a:avLst/>
            <a:gdLst/>
            <a:ahLst/>
            <a:cxnLst/>
            <a:rect r="r" b="b" t="t" l="l"/>
            <a:pathLst>
              <a:path h="344685" w="357692">
                <a:moveTo>
                  <a:pt x="0" y="0"/>
                </a:moveTo>
                <a:lnTo>
                  <a:pt x="357692" y="0"/>
                </a:lnTo>
                <a:lnTo>
                  <a:pt x="357692" y="344685"/>
                </a:lnTo>
                <a:lnTo>
                  <a:pt x="0" y="3446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412503" y="3654372"/>
            <a:ext cx="394797" cy="380441"/>
          </a:xfrm>
          <a:custGeom>
            <a:avLst/>
            <a:gdLst/>
            <a:ahLst/>
            <a:cxnLst/>
            <a:rect r="r" b="b" t="t" l="l"/>
            <a:pathLst>
              <a:path h="380441" w="394797">
                <a:moveTo>
                  <a:pt x="0" y="0"/>
                </a:moveTo>
                <a:lnTo>
                  <a:pt x="394797" y="0"/>
                </a:lnTo>
                <a:lnTo>
                  <a:pt x="394797" y="380441"/>
                </a:lnTo>
                <a:lnTo>
                  <a:pt x="0" y="3804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393950" y="7030645"/>
            <a:ext cx="431903" cy="416197"/>
          </a:xfrm>
          <a:custGeom>
            <a:avLst/>
            <a:gdLst/>
            <a:ahLst/>
            <a:cxnLst/>
            <a:rect r="r" b="b" t="t" l="l"/>
            <a:pathLst>
              <a:path h="416197" w="431903">
                <a:moveTo>
                  <a:pt x="0" y="0"/>
                </a:moveTo>
                <a:lnTo>
                  <a:pt x="431903" y="0"/>
                </a:lnTo>
                <a:lnTo>
                  <a:pt x="431903" y="416197"/>
                </a:lnTo>
                <a:lnTo>
                  <a:pt x="0" y="41619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401032" y="6164946"/>
            <a:ext cx="380634" cy="377866"/>
          </a:xfrm>
          <a:custGeom>
            <a:avLst/>
            <a:gdLst/>
            <a:ahLst/>
            <a:cxnLst/>
            <a:rect r="r" b="b" t="t" l="l"/>
            <a:pathLst>
              <a:path h="377866" w="380634">
                <a:moveTo>
                  <a:pt x="0" y="0"/>
                </a:moveTo>
                <a:lnTo>
                  <a:pt x="380634" y="0"/>
                </a:lnTo>
                <a:lnTo>
                  <a:pt x="380634" y="377866"/>
                </a:lnTo>
                <a:lnTo>
                  <a:pt x="0" y="37786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393950" y="5381449"/>
            <a:ext cx="431903" cy="288197"/>
          </a:xfrm>
          <a:custGeom>
            <a:avLst/>
            <a:gdLst/>
            <a:ahLst/>
            <a:cxnLst/>
            <a:rect r="r" b="b" t="t" l="l"/>
            <a:pathLst>
              <a:path h="288197" w="431903">
                <a:moveTo>
                  <a:pt x="0" y="0"/>
                </a:moveTo>
                <a:lnTo>
                  <a:pt x="431903" y="0"/>
                </a:lnTo>
                <a:lnTo>
                  <a:pt x="431903" y="288197"/>
                </a:lnTo>
                <a:lnTo>
                  <a:pt x="0" y="28819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412503" y="4530113"/>
            <a:ext cx="394797" cy="356035"/>
          </a:xfrm>
          <a:custGeom>
            <a:avLst/>
            <a:gdLst/>
            <a:ahLst/>
            <a:cxnLst/>
            <a:rect r="r" b="b" t="t" l="l"/>
            <a:pathLst>
              <a:path h="356035" w="394797">
                <a:moveTo>
                  <a:pt x="0" y="0"/>
                </a:moveTo>
                <a:lnTo>
                  <a:pt x="394797" y="0"/>
                </a:lnTo>
                <a:lnTo>
                  <a:pt x="394797" y="356036"/>
                </a:lnTo>
                <a:lnTo>
                  <a:pt x="0" y="35603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61A1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241036" y="1888518"/>
            <a:ext cx="1226064" cy="1839095"/>
            <a:chOff x="0" y="0"/>
            <a:chExt cx="406400" cy="6096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06400" cy="609600"/>
            </a:xfrm>
            <a:custGeom>
              <a:avLst/>
              <a:gdLst/>
              <a:ahLst/>
              <a:cxnLst/>
              <a:rect r="r" b="b" t="t" l="l"/>
              <a:pathLst>
                <a:path h="609600" w="406400">
                  <a:moveTo>
                    <a:pt x="203200" y="0"/>
                  </a:moveTo>
                  <a:lnTo>
                    <a:pt x="406400" y="0"/>
                  </a:lnTo>
                  <a:lnTo>
                    <a:pt x="2032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gradFill rotWithShape="true">
              <a:gsLst>
                <a:gs pos="0">
                  <a:srgbClr val="C30C00">
                    <a:alpha val="100000"/>
                  </a:srgbClr>
                </a:gs>
                <a:gs pos="100000">
                  <a:srgbClr val="DC2F02">
                    <a:alpha val="0"/>
                  </a:srgbClr>
                </a:gs>
              </a:gsLst>
              <a:lin ang="5400000"/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101600" y="-38100"/>
              <a:ext cx="2032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5677232" y="3082788"/>
            <a:ext cx="1226064" cy="1839095"/>
            <a:chOff x="0" y="0"/>
            <a:chExt cx="406400" cy="6096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06400" cy="609600"/>
            </a:xfrm>
            <a:custGeom>
              <a:avLst/>
              <a:gdLst/>
              <a:ahLst/>
              <a:cxnLst/>
              <a:rect r="r" b="b" t="t" l="l"/>
              <a:pathLst>
                <a:path h="609600" w="406400">
                  <a:moveTo>
                    <a:pt x="203200" y="0"/>
                  </a:moveTo>
                  <a:lnTo>
                    <a:pt x="406400" y="0"/>
                  </a:lnTo>
                  <a:lnTo>
                    <a:pt x="2032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gradFill rotWithShape="true">
              <a:gsLst>
                <a:gs pos="0">
                  <a:srgbClr val="C30C00">
                    <a:alpha val="100000"/>
                  </a:srgbClr>
                </a:gs>
                <a:gs pos="100000">
                  <a:srgbClr val="DC2F02">
                    <a:alpha val="0"/>
                  </a:srgbClr>
                </a:gs>
              </a:gsLst>
              <a:lin ang="5400000"/>
            </a:gradFill>
          </p:spPr>
        </p:sp>
        <p:sp>
          <p:nvSpPr>
            <p:cNvPr name="TextBox 7" id="7"/>
            <p:cNvSpPr txBox="true"/>
            <p:nvPr/>
          </p:nvSpPr>
          <p:spPr>
            <a:xfrm>
              <a:off x="101600" y="-38100"/>
              <a:ext cx="2032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4237106" y="5308921"/>
            <a:ext cx="1206455" cy="1667133"/>
            <a:chOff x="0" y="0"/>
            <a:chExt cx="1608607" cy="2222843"/>
          </a:xfrm>
        </p:grpSpPr>
        <p:grpSp>
          <p:nvGrpSpPr>
            <p:cNvPr name="Group 9" id="9"/>
            <p:cNvGrpSpPr/>
            <p:nvPr/>
          </p:nvGrpSpPr>
          <p:grpSpPr>
            <a:xfrm rot="0">
              <a:off x="335413" y="494698"/>
              <a:ext cx="1273194" cy="1728146"/>
              <a:chOff x="0" y="0"/>
              <a:chExt cx="449117" cy="60960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449117" cy="609600"/>
              </a:xfrm>
              <a:custGeom>
                <a:avLst/>
                <a:gdLst/>
                <a:ahLst/>
                <a:cxnLst/>
                <a:rect r="r" b="b" t="t" l="l"/>
                <a:pathLst>
                  <a:path h="609600" w="449117">
                    <a:moveTo>
                      <a:pt x="203200" y="0"/>
                    </a:moveTo>
                    <a:lnTo>
                      <a:pt x="449117" y="0"/>
                    </a:lnTo>
                    <a:lnTo>
                      <a:pt x="245917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gradFill rotWithShape="true">
                <a:gsLst>
                  <a:gs pos="0">
                    <a:srgbClr val="C30C00">
                      <a:alpha val="100000"/>
                    </a:srgbClr>
                  </a:gs>
                  <a:gs pos="100000">
                    <a:srgbClr val="DC2F02">
                      <a:alpha val="0"/>
                    </a:srgbClr>
                  </a:gs>
                </a:gsLst>
                <a:lin ang="5400000"/>
              </a:gradFill>
              <a:ln w="19050" cap="sq">
                <a:gradFill>
                  <a:gsLst>
                    <a:gs pos="0">
                      <a:srgbClr val="F5F3F4">
                        <a:alpha val="100000"/>
                      </a:srgbClr>
                    </a:gs>
                    <a:gs pos="100000">
                      <a:srgbClr val="F5F3F4">
                        <a:alpha val="0"/>
                      </a:srgbClr>
                    </a:gs>
                  </a:gsLst>
                  <a:lin ang="5400000"/>
                </a:gradFill>
                <a:prstDash val="solid"/>
                <a:miter/>
              </a:ln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101600" y="-38100"/>
                <a:ext cx="245917" cy="6477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12" id="12"/>
            <p:cNvGrpSpPr/>
            <p:nvPr/>
          </p:nvGrpSpPr>
          <p:grpSpPr>
            <a:xfrm rot="0">
              <a:off x="220820" y="260108"/>
              <a:ext cx="1273194" cy="1728146"/>
              <a:chOff x="0" y="0"/>
              <a:chExt cx="449117" cy="6096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49117" cy="609600"/>
              </a:xfrm>
              <a:custGeom>
                <a:avLst/>
                <a:gdLst/>
                <a:ahLst/>
                <a:cxnLst/>
                <a:rect r="r" b="b" t="t" l="l"/>
                <a:pathLst>
                  <a:path h="609600" w="449117">
                    <a:moveTo>
                      <a:pt x="203200" y="0"/>
                    </a:moveTo>
                    <a:lnTo>
                      <a:pt x="449117" y="0"/>
                    </a:lnTo>
                    <a:lnTo>
                      <a:pt x="245917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gradFill>
                  <a:gsLst>
                    <a:gs pos="0">
                      <a:srgbClr val="F5F3F4">
                        <a:alpha val="100000"/>
                      </a:srgbClr>
                    </a:gs>
                    <a:gs pos="100000">
                      <a:srgbClr val="F5F3F4">
                        <a:alpha val="0"/>
                      </a:srgbClr>
                    </a:gs>
                  </a:gsLst>
                  <a:lin ang="5400000"/>
                </a:gradFill>
                <a:prstDash val="solid"/>
                <a:miter/>
              </a:ln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101600" y="-38100"/>
                <a:ext cx="245917" cy="6477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0" y="0"/>
              <a:ext cx="1413181" cy="1918155"/>
              <a:chOff x="0" y="0"/>
              <a:chExt cx="449117" cy="60960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449117" cy="609600"/>
              </a:xfrm>
              <a:custGeom>
                <a:avLst/>
                <a:gdLst/>
                <a:ahLst/>
                <a:cxnLst/>
                <a:rect r="r" b="b" t="t" l="l"/>
                <a:pathLst>
                  <a:path h="609600" w="449117">
                    <a:moveTo>
                      <a:pt x="203200" y="0"/>
                    </a:moveTo>
                    <a:lnTo>
                      <a:pt x="449117" y="0"/>
                    </a:lnTo>
                    <a:lnTo>
                      <a:pt x="245917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gradFill rotWithShape="true">
                <a:gsLst>
                  <a:gs pos="0">
                    <a:srgbClr val="C30C00">
                      <a:alpha val="100000"/>
                    </a:srgbClr>
                  </a:gs>
                  <a:gs pos="100000">
                    <a:srgbClr val="DC2F02">
                      <a:alpha val="0"/>
                    </a:srgbClr>
                  </a:gs>
                </a:gsLst>
                <a:lin ang="5400000"/>
              </a:gra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101600" y="-38100"/>
                <a:ext cx="245917" cy="6477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</p:grpSp>
      <p:grpSp>
        <p:nvGrpSpPr>
          <p:cNvPr name="Group 18" id="18"/>
          <p:cNvGrpSpPr/>
          <p:nvPr/>
        </p:nvGrpSpPr>
        <p:grpSpPr>
          <a:xfrm rot="0">
            <a:off x="7673302" y="6503191"/>
            <a:ext cx="1206455" cy="1667133"/>
            <a:chOff x="0" y="0"/>
            <a:chExt cx="1608607" cy="2222843"/>
          </a:xfrm>
        </p:grpSpPr>
        <p:grpSp>
          <p:nvGrpSpPr>
            <p:cNvPr name="Group 19" id="19"/>
            <p:cNvGrpSpPr/>
            <p:nvPr/>
          </p:nvGrpSpPr>
          <p:grpSpPr>
            <a:xfrm rot="0">
              <a:off x="335413" y="494698"/>
              <a:ext cx="1273194" cy="1728146"/>
              <a:chOff x="0" y="0"/>
              <a:chExt cx="449117" cy="609600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449117" cy="609600"/>
              </a:xfrm>
              <a:custGeom>
                <a:avLst/>
                <a:gdLst/>
                <a:ahLst/>
                <a:cxnLst/>
                <a:rect r="r" b="b" t="t" l="l"/>
                <a:pathLst>
                  <a:path h="609600" w="449117">
                    <a:moveTo>
                      <a:pt x="203200" y="0"/>
                    </a:moveTo>
                    <a:lnTo>
                      <a:pt x="449117" y="0"/>
                    </a:lnTo>
                    <a:lnTo>
                      <a:pt x="245917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gradFill rotWithShape="true">
                <a:gsLst>
                  <a:gs pos="0">
                    <a:srgbClr val="C30C00">
                      <a:alpha val="100000"/>
                    </a:srgbClr>
                  </a:gs>
                  <a:gs pos="100000">
                    <a:srgbClr val="DC2F02">
                      <a:alpha val="0"/>
                    </a:srgbClr>
                  </a:gs>
                </a:gsLst>
                <a:lin ang="5400000"/>
              </a:gradFill>
              <a:ln w="19050" cap="sq">
                <a:gradFill>
                  <a:gsLst>
                    <a:gs pos="0">
                      <a:srgbClr val="F5F3F4">
                        <a:alpha val="100000"/>
                      </a:srgbClr>
                    </a:gs>
                    <a:gs pos="100000">
                      <a:srgbClr val="F5F3F4">
                        <a:alpha val="0"/>
                      </a:srgbClr>
                    </a:gs>
                  </a:gsLst>
                  <a:lin ang="5400000"/>
                </a:gradFill>
                <a:prstDash val="solid"/>
                <a:miter/>
              </a:ln>
            </p:spPr>
          </p:sp>
          <p:sp>
            <p:nvSpPr>
              <p:cNvPr name="TextBox 21" id="21"/>
              <p:cNvSpPr txBox="true"/>
              <p:nvPr/>
            </p:nvSpPr>
            <p:spPr>
              <a:xfrm>
                <a:off x="101600" y="-38100"/>
                <a:ext cx="245917" cy="6477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22" id="22"/>
            <p:cNvGrpSpPr/>
            <p:nvPr/>
          </p:nvGrpSpPr>
          <p:grpSpPr>
            <a:xfrm rot="0">
              <a:off x="220820" y="260108"/>
              <a:ext cx="1273194" cy="1728146"/>
              <a:chOff x="0" y="0"/>
              <a:chExt cx="449117" cy="609600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449117" cy="609600"/>
              </a:xfrm>
              <a:custGeom>
                <a:avLst/>
                <a:gdLst/>
                <a:ahLst/>
                <a:cxnLst/>
                <a:rect r="r" b="b" t="t" l="l"/>
                <a:pathLst>
                  <a:path h="609600" w="449117">
                    <a:moveTo>
                      <a:pt x="203200" y="0"/>
                    </a:moveTo>
                    <a:lnTo>
                      <a:pt x="449117" y="0"/>
                    </a:lnTo>
                    <a:lnTo>
                      <a:pt x="245917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gradFill>
                  <a:gsLst>
                    <a:gs pos="0">
                      <a:srgbClr val="F5F3F4">
                        <a:alpha val="100000"/>
                      </a:srgbClr>
                    </a:gs>
                    <a:gs pos="100000">
                      <a:srgbClr val="F5F3F4">
                        <a:alpha val="0"/>
                      </a:srgbClr>
                    </a:gs>
                  </a:gsLst>
                  <a:lin ang="5400000"/>
                </a:gradFill>
                <a:prstDash val="solid"/>
                <a:miter/>
              </a:ln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101600" y="-38100"/>
                <a:ext cx="245917" cy="6477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25" id="25"/>
            <p:cNvGrpSpPr/>
            <p:nvPr/>
          </p:nvGrpSpPr>
          <p:grpSpPr>
            <a:xfrm rot="0">
              <a:off x="0" y="0"/>
              <a:ext cx="1413181" cy="1918155"/>
              <a:chOff x="0" y="0"/>
              <a:chExt cx="449117" cy="609600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449117" cy="609600"/>
              </a:xfrm>
              <a:custGeom>
                <a:avLst/>
                <a:gdLst/>
                <a:ahLst/>
                <a:cxnLst/>
                <a:rect r="r" b="b" t="t" l="l"/>
                <a:pathLst>
                  <a:path h="609600" w="449117">
                    <a:moveTo>
                      <a:pt x="203200" y="0"/>
                    </a:moveTo>
                    <a:lnTo>
                      <a:pt x="449117" y="0"/>
                    </a:lnTo>
                    <a:lnTo>
                      <a:pt x="245917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gradFill rotWithShape="true">
                <a:gsLst>
                  <a:gs pos="0">
                    <a:srgbClr val="C30C00">
                      <a:alpha val="100000"/>
                    </a:srgbClr>
                  </a:gs>
                  <a:gs pos="100000">
                    <a:srgbClr val="DC2F02">
                      <a:alpha val="0"/>
                    </a:srgbClr>
                  </a:gs>
                </a:gsLst>
                <a:lin ang="5400000"/>
              </a:gradFill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101600" y="-38100"/>
                <a:ext cx="245917" cy="6477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</p:grpSp>
      <p:grpSp>
        <p:nvGrpSpPr>
          <p:cNvPr name="Group 28" id="28"/>
          <p:cNvGrpSpPr/>
          <p:nvPr/>
        </p:nvGrpSpPr>
        <p:grpSpPr>
          <a:xfrm rot="0">
            <a:off x="1450435" y="2010710"/>
            <a:ext cx="5015145" cy="4554620"/>
            <a:chOff x="0" y="0"/>
            <a:chExt cx="671238" cy="6096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671238" cy="609600"/>
            </a:xfrm>
            <a:custGeom>
              <a:avLst/>
              <a:gdLst/>
              <a:ahLst/>
              <a:cxnLst/>
              <a:rect r="r" b="b" t="t" l="l"/>
              <a:pathLst>
                <a:path h="609600" w="671238">
                  <a:moveTo>
                    <a:pt x="203200" y="0"/>
                  </a:moveTo>
                  <a:lnTo>
                    <a:pt x="671238" y="0"/>
                  </a:lnTo>
                  <a:lnTo>
                    <a:pt x="468038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2"/>
              <a:stretch>
                <a:fillRect l="-30726" t="0" r="-30726" b="0"/>
              </a:stretch>
            </a:blip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4859384" y="3217882"/>
            <a:ext cx="5015145" cy="4554620"/>
            <a:chOff x="0" y="0"/>
            <a:chExt cx="671238" cy="6096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671238" cy="609600"/>
            </a:xfrm>
            <a:custGeom>
              <a:avLst/>
              <a:gdLst/>
              <a:ahLst/>
              <a:cxnLst/>
              <a:rect r="r" b="b" t="t" l="l"/>
              <a:pathLst>
                <a:path h="609600" w="671238">
                  <a:moveTo>
                    <a:pt x="203200" y="0"/>
                  </a:moveTo>
                  <a:lnTo>
                    <a:pt x="671238" y="0"/>
                  </a:lnTo>
                  <a:lnTo>
                    <a:pt x="468038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3"/>
              <a:stretch>
                <a:fillRect l="-32788" t="0" r="-3340" b="0"/>
              </a:stretch>
            </a:blipFill>
          </p:spPr>
        </p:sp>
      </p:grpSp>
      <p:sp>
        <p:nvSpPr>
          <p:cNvPr name="TextBox 32" id="32"/>
          <p:cNvSpPr txBox="true"/>
          <p:nvPr/>
        </p:nvSpPr>
        <p:spPr>
          <a:xfrm rot="0">
            <a:off x="7176535" y="2396664"/>
            <a:ext cx="2602743" cy="3810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999"/>
              </a:lnSpc>
            </a:pPr>
            <a:r>
              <a:rPr lang="en-US" sz="2999" i="true" spc="74">
                <a:solidFill>
                  <a:srgbClr val="F5F3F4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Desmonte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466881" y="8770399"/>
            <a:ext cx="12284667" cy="1026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00"/>
              </a:lnSpc>
            </a:pPr>
            <a:r>
              <a:rPr lang="en-US" b="true" sz="7400" i="true">
                <a:solidFill>
                  <a:srgbClr val="C30C00"/>
                </a:solidFill>
                <a:latin typeface="Ubuntu Bold Italics"/>
                <a:ea typeface="Ubuntu Bold Italics"/>
                <a:cs typeface="Ubuntu Bold Italics"/>
                <a:sym typeface="Ubuntu Bold Italics"/>
              </a:rPr>
              <a:t>QUEM É O NOSSO CLIENTE?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2337178" y="6932456"/>
            <a:ext cx="2221743" cy="3810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999"/>
              </a:lnSpc>
            </a:pPr>
            <a:r>
              <a:rPr lang="en-US" sz="2999" i="true" spc="74">
                <a:solidFill>
                  <a:srgbClr val="F5F3F4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CDV</a:t>
            </a:r>
          </a:p>
        </p:txBody>
      </p:sp>
      <p:grpSp>
        <p:nvGrpSpPr>
          <p:cNvPr name="Group 35" id="35"/>
          <p:cNvGrpSpPr/>
          <p:nvPr/>
        </p:nvGrpSpPr>
        <p:grpSpPr>
          <a:xfrm rot="0">
            <a:off x="238697" y="0"/>
            <a:ext cx="705305" cy="10287000"/>
            <a:chOff x="0" y="0"/>
            <a:chExt cx="185759" cy="2709333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185759" cy="2709333"/>
            </a:xfrm>
            <a:custGeom>
              <a:avLst/>
              <a:gdLst/>
              <a:ahLst/>
              <a:cxnLst/>
              <a:rect r="r" b="b" t="t" l="l"/>
              <a:pathLst>
                <a:path h="2709333" w="185759">
                  <a:moveTo>
                    <a:pt x="0" y="0"/>
                  </a:moveTo>
                  <a:lnTo>
                    <a:pt x="185759" y="0"/>
                  </a:lnTo>
                  <a:lnTo>
                    <a:pt x="185759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true">
              <a:gsLst>
                <a:gs pos="0">
                  <a:srgbClr val="C30C00">
                    <a:alpha val="100000"/>
                  </a:srgbClr>
                </a:gs>
                <a:gs pos="100000">
                  <a:srgbClr val="DC2F02">
                    <a:alpha val="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  <p:sp>
          <p:nvSpPr>
            <p:cNvPr name="TextBox 37" id="37"/>
            <p:cNvSpPr txBox="true"/>
            <p:nvPr/>
          </p:nvSpPr>
          <p:spPr>
            <a:xfrm>
              <a:off x="0" y="-38100"/>
              <a:ext cx="185759" cy="2747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8" id="38"/>
          <p:cNvGrpSpPr/>
          <p:nvPr/>
        </p:nvGrpSpPr>
        <p:grpSpPr>
          <a:xfrm rot="0">
            <a:off x="238697" y="2637675"/>
            <a:ext cx="705305" cy="703087"/>
            <a:chOff x="0" y="0"/>
            <a:chExt cx="185759" cy="185175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185759" cy="185175"/>
            </a:xfrm>
            <a:custGeom>
              <a:avLst/>
              <a:gdLst/>
              <a:ahLst/>
              <a:cxnLst/>
              <a:rect r="r" b="b" t="t" l="l"/>
              <a:pathLst>
                <a:path h="185175" w="185759">
                  <a:moveTo>
                    <a:pt x="0" y="0"/>
                  </a:moveTo>
                  <a:lnTo>
                    <a:pt x="185759" y="0"/>
                  </a:lnTo>
                  <a:lnTo>
                    <a:pt x="185759" y="185175"/>
                  </a:lnTo>
                  <a:lnTo>
                    <a:pt x="0" y="185175"/>
                  </a:lnTo>
                  <a:close/>
                </a:path>
              </a:pathLst>
            </a:custGeom>
            <a:solidFill>
              <a:srgbClr val="DC2F02"/>
            </a:solidFill>
          </p:spPr>
        </p:sp>
        <p:sp>
          <p:nvSpPr>
            <p:cNvPr name="TextBox 40" id="40"/>
            <p:cNvSpPr txBox="true"/>
            <p:nvPr/>
          </p:nvSpPr>
          <p:spPr>
            <a:xfrm>
              <a:off x="0" y="-38100"/>
              <a:ext cx="185759" cy="2232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41" id="41"/>
          <p:cNvSpPr/>
          <p:nvPr/>
        </p:nvSpPr>
        <p:spPr>
          <a:xfrm flipH="false" flipV="false" rot="0">
            <a:off x="375398" y="1028700"/>
            <a:ext cx="431903" cy="402062"/>
          </a:xfrm>
          <a:custGeom>
            <a:avLst/>
            <a:gdLst/>
            <a:ahLst/>
            <a:cxnLst/>
            <a:rect r="r" b="b" t="t" l="l"/>
            <a:pathLst>
              <a:path h="402062" w="431903">
                <a:moveTo>
                  <a:pt x="0" y="0"/>
                </a:moveTo>
                <a:lnTo>
                  <a:pt x="431902" y="0"/>
                </a:lnTo>
                <a:lnTo>
                  <a:pt x="431902" y="402062"/>
                </a:lnTo>
                <a:lnTo>
                  <a:pt x="0" y="4020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0">
            <a:off x="375398" y="1922003"/>
            <a:ext cx="431903" cy="402062"/>
          </a:xfrm>
          <a:custGeom>
            <a:avLst/>
            <a:gdLst/>
            <a:ahLst/>
            <a:cxnLst/>
            <a:rect r="r" b="b" t="t" l="l"/>
            <a:pathLst>
              <a:path h="402062" w="431903">
                <a:moveTo>
                  <a:pt x="0" y="0"/>
                </a:moveTo>
                <a:lnTo>
                  <a:pt x="431902" y="0"/>
                </a:lnTo>
                <a:lnTo>
                  <a:pt x="431902" y="402062"/>
                </a:lnTo>
                <a:lnTo>
                  <a:pt x="0" y="4020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0">
            <a:off x="412503" y="2816876"/>
            <a:ext cx="357692" cy="344685"/>
          </a:xfrm>
          <a:custGeom>
            <a:avLst/>
            <a:gdLst/>
            <a:ahLst/>
            <a:cxnLst/>
            <a:rect r="r" b="b" t="t" l="l"/>
            <a:pathLst>
              <a:path h="344685" w="357692">
                <a:moveTo>
                  <a:pt x="0" y="0"/>
                </a:moveTo>
                <a:lnTo>
                  <a:pt x="357692" y="0"/>
                </a:lnTo>
                <a:lnTo>
                  <a:pt x="357692" y="344685"/>
                </a:lnTo>
                <a:lnTo>
                  <a:pt x="0" y="3446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4" id="44"/>
          <p:cNvSpPr/>
          <p:nvPr/>
        </p:nvSpPr>
        <p:spPr>
          <a:xfrm flipH="false" flipV="false" rot="0">
            <a:off x="412503" y="3654372"/>
            <a:ext cx="394797" cy="380441"/>
          </a:xfrm>
          <a:custGeom>
            <a:avLst/>
            <a:gdLst/>
            <a:ahLst/>
            <a:cxnLst/>
            <a:rect r="r" b="b" t="t" l="l"/>
            <a:pathLst>
              <a:path h="380441" w="394797">
                <a:moveTo>
                  <a:pt x="0" y="0"/>
                </a:moveTo>
                <a:lnTo>
                  <a:pt x="394797" y="0"/>
                </a:lnTo>
                <a:lnTo>
                  <a:pt x="394797" y="380441"/>
                </a:lnTo>
                <a:lnTo>
                  <a:pt x="0" y="3804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5" id="45"/>
          <p:cNvSpPr/>
          <p:nvPr/>
        </p:nvSpPr>
        <p:spPr>
          <a:xfrm flipH="false" flipV="false" rot="0">
            <a:off x="393950" y="7030645"/>
            <a:ext cx="431903" cy="416197"/>
          </a:xfrm>
          <a:custGeom>
            <a:avLst/>
            <a:gdLst/>
            <a:ahLst/>
            <a:cxnLst/>
            <a:rect r="r" b="b" t="t" l="l"/>
            <a:pathLst>
              <a:path h="416197" w="431903">
                <a:moveTo>
                  <a:pt x="0" y="0"/>
                </a:moveTo>
                <a:lnTo>
                  <a:pt x="431903" y="0"/>
                </a:lnTo>
                <a:lnTo>
                  <a:pt x="431903" y="416197"/>
                </a:lnTo>
                <a:lnTo>
                  <a:pt x="0" y="41619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6" id="46"/>
          <p:cNvSpPr/>
          <p:nvPr/>
        </p:nvSpPr>
        <p:spPr>
          <a:xfrm flipH="false" flipV="false" rot="0">
            <a:off x="401032" y="6164946"/>
            <a:ext cx="380634" cy="377866"/>
          </a:xfrm>
          <a:custGeom>
            <a:avLst/>
            <a:gdLst/>
            <a:ahLst/>
            <a:cxnLst/>
            <a:rect r="r" b="b" t="t" l="l"/>
            <a:pathLst>
              <a:path h="377866" w="380634">
                <a:moveTo>
                  <a:pt x="0" y="0"/>
                </a:moveTo>
                <a:lnTo>
                  <a:pt x="380634" y="0"/>
                </a:lnTo>
                <a:lnTo>
                  <a:pt x="380634" y="377866"/>
                </a:lnTo>
                <a:lnTo>
                  <a:pt x="0" y="37786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7" id="47"/>
          <p:cNvSpPr/>
          <p:nvPr/>
        </p:nvSpPr>
        <p:spPr>
          <a:xfrm flipH="false" flipV="false" rot="0">
            <a:off x="393950" y="5381449"/>
            <a:ext cx="431903" cy="288197"/>
          </a:xfrm>
          <a:custGeom>
            <a:avLst/>
            <a:gdLst/>
            <a:ahLst/>
            <a:cxnLst/>
            <a:rect r="r" b="b" t="t" l="l"/>
            <a:pathLst>
              <a:path h="288197" w="431903">
                <a:moveTo>
                  <a:pt x="0" y="0"/>
                </a:moveTo>
                <a:lnTo>
                  <a:pt x="431903" y="0"/>
                </a:lnTo>
                <a:lnTo>
                  <a:pt x="431903" y="288197"/>
                </a:lnTo>
                <a:lnTo>
                  <a:pt x="0" y="28819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8" id="48"/>
          <p:cNvSpPr/>
          <p:nvPr/>
        </p:nvSpPr>
        <p:spPr>
          <a:xfrm flipH="false" flipV="false" rot="0">
            <a:off x="412503" y="4530113"/>
            <a:ext cx="394797" cy="356035"/>
          </a:xfrm>
          <a:custGeom>
            <a:avLst/>
            <a:gdLst/>
            <a:ahLst/>
            <a:cxnLst/>
            <a:rect r="r" b="b" t="t" l="l"/>
            <a:pathLst>
              <a:path h="356035" w="394797">
                <a:moveTo>
                  <a:pt x="0" y="0"/>
                </a:moveTo>
                <a:lnTo>
                  <a:pt x="394797" y="0"/>
                </a:lnTo>
                <a:lnTo>
                  <a:pt x="394797" y="356036"/>
                </a:lnTo>
                <a:lnTo>
                  <a:pt x="0" y="35603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61A1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241036" y="1888518"/>
            <a:ext cx="1226064" cy="1839095"/>
            <a:chOff x="0" y="0"/>
            <a:chExt cx="406400" cy="6096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06400" cy="609600"/>
            </a:xfrm>
            <a:custGeom>
              <a:avLst/>
              <a:gdLst/>
              <a:ahLst/>
              <a:cxnLst/>
              <a:rect r="r" b="b" t="t" l="l"/>
              <a:pathLst>
                <a:path h="609600" w="406400">
                  <a:moveTo>
                    <a:pt x="203200" y="0"/>
                  </a:moveTo>
                  <a:lnTo>
                    <a:pt x="406400" y="0"/>
                  </a:lnTo>
                  <a:lnTo>
                    <a:pt x="2032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gradFill rotWithShape="true">
              <a:gsLst>
                <a:gs pos="0">
                  <a:srgbClr val="C30C00">
                    <a:alpha val="100000"/>
                  </a:srgbClr>
                </a:gs>
                <a:gs pos="100000">
                  <a:srgbClr val="DC2F02">
                    <a:alpha val="0"/>
                  </a:srgbClr>
                </a:gs>
              </a:gsLst>
              <a:lin ang="5400000"/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101600" y="-38100"/>
              <a:ext cx="2032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9874528" y="1888518"/>
            <a:ext cx="1226064" cy="1839095"/>
            <a:chOff x="0" y="0"/>
            <a:chExt cx="406400" cy="6096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06400" cy="609600"/>
            </a:xfrm>
            <a:custGeom>
              <a:avLst/>
              <a:gdLst/>
              <a:ahLst/>
              <a:cxnLst/>
              <a:rect r="r" b="b" t="t" l="l"/>
              <a:pathLst>
                <a:path h="609600" w="406400">
                  <a:moveTo>
                    <a:pt x="203200" y="0"/>
                  </a:moveTo>
                  <a:lnTo>
                    <a:pt x="406400" y="0"/>
                  </a:lnTo>
                  <a:lnTo>
                    <a:pt x="2032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gradFill rotWithShape="true">
              <a:gsLst>
                <a:gs pos="0">
                  <a:srgbClr val="C30C00">
                    <a:alpha val="100000"/>
                  </a:srgbClr>
                </a:gs>
                <a:gs pos="100000">
                  <a:srgbClr val="DC2F02">
                    <a:alpha val="0"/>
                  </a:srgbClr>
                </a:gs>
              </a:gsLst>
              <a:lin ang="5400000"/>
            </a:gradFill>
          </p:spPr>
        </p:sp>
        <p:sp>
          <p:nvSpPr>
            <p:cNvPr name="TextBox 7" id="7"/>
            <p:cNvSpPr txBox="true"/>
            <p:nvPr/>
          </p:nvSpPr>
          <p:spPr>
            <a:xfrm>
              <a:off x="101600" y="-38100"/>
              <a:ext cx="2032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5677232" y="3082788"/>
            <a:ext cx="1226064" cy="1839095"/>
            <a:chOff x="0" y="0"/>
            <a:chExt cx="406400" cy="6096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06400" cy="609600"/>
            </a:xfrm>
            <a:custGeom>
              <a:avLst/>
              <a:gdLst/>
              <a:ahLst/>
              <a:cxnLst/>
              <a:rect r="r" b="b" t="t" l="l"/>
              <a:pathLst>
                <a:path h="609600" w="406400">
                  <a:moveTo>
                    <a:pt x="203200" y="0"/>
                  </a:moveTo>
                  <a:lnTo>
                    <a:pt x="406400" y="0"/>
                  </a:lnTo>
                  <a:lnTo>
                    <a:pt x="2032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gradFill rotWithShape="true">
              <a:gsLst>
                <a:gs pos="0">
                  <a:srgbClr val="C30C00">
                    <a:alpha val="100000"/>
                  </a:srgbClr>
                </a:gs>
                <a:gs pos="100000">
                  <a:srgbClr val="DC2F02">
                    <a:alpha val="0"/>
                  </a:srgbClr>
                </a:gs>
              </a:gsLst>
              <a:lin ang="5400000"/>
            </a:gradFill>
          </p:spPr>
        </p:sp>
        <p:sp>
          <p:nvSpPr>
            <p:cNvPr name="TextBox 10" id="10"/>
            <p:cNvSpPr txBox="true"/>
            <p:nvPr/>
          </p:nvSpPr>
          <p:spPr>
            <a:xfrm>
              <a:off x="101600" y="-38100"/>
              <a:ext cx="2032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3264909" y="3082788"/>
            <a:ext cx="1226064" cy="1839095"/>
            <a:chOff x="0" y="0"/>
            <a:chExt cx="406400" cy="6096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06400" cy="609600"/>
            </a:xfrm>
            <a:custGeom>
              <a:avLst/>
              <a:gdLst/>
              <a:ahLst/>
              <a:cxnLst/>
              <a:rect r="r" b="b" t="t" l="l"/>
              <a:pathLst>
                <a:path h="609600" w="406400">
                  <a:moveTo>
                    <a:pt x="203200" y="0"/>
                  </a:moveTo>
                  <a:lnTo>
                    <a:pt x="406400" y="0"/>
                  </a:lnTo>
                  <a:lnTo>
                    <a:pt x="2032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gradFill rotWithShape="true">
              <a:gsLst>
                <a:gs pos="0">
                  <a:srgbClr val="C30C00">
                    <a:alpha val="100000"/>
                  </a:srgbClr>
                </a:gs>
                <a:gs pos="100000">
                  <a:srgbClr val="DC2F02">
                    <a:alpha val="0"/>
                  </a:srgbClr>
                </a:gs>
              </a:gsLst>
              <a:lin ang="5400000"/>
            </a:gradFill>
          </p:spPr>
        </p:sp>
        <p:sp>
          <p:nvSpPr>
            <p:cNvPr name="TextBox 13" id="13"/>
            <p:cNvSpPr txBox="true"/>
            <p:nvPr/>
          </p:nvSpPr>
          <p:spPr>
            <a:xfrm>
              <a:off x="101600" y="-38100"/>
              <a:ext cx="2032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4237106" y="5308921"/>
            <a:ext cx="1206455" cy="1667133"/>
            <a:chOff x="0" y="0"/>
            <a:chExt cx="1608607" cy="2222843"/>
          </a:xfrm>
        </p:grpSpPr>
        <p:grpSp>
          <p:nvGrpSpPr>
            <p:cNvPr name="Group 15" id="15"/>
            <p:cNvGrpSpPr/>
            <p:nvPr/>
          </p:nvGrpSpPr>
          <p:grpSpPr>
            <a:xfrm rot="0">
              <a:off x="335413" y="494698"/>
              <a:ext cx="1273194" cy="1728146"/>
              <a:chOff x="0" y="0"/>
              <a:chExt cx="449117" cy="60960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449117" cy="609600"/>
              </a:xfrm>
              <a:custGeom>
                <a:avLst/>
                <a:gdLst/>
                <a:ahLst/>
                <a:cxnLst/>
                <a:rect r="r" b="b" t="t" l="l"/>
                <a:pathLst>
                  <a:path h="609600" w="449117">
                    <a:moveTo>
                      <a:pt x="203200" y="0"/>
                    </a:moveTo>
                    <a:lnTo>
                      <a:pt x="449117" y="0"/>
                    </a:lnTo>
                    <a:lnTo>
                      <a:pt x="245917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gradFill rotWithShape="true">
                <a:gsLst>
                  <a:gs pos="0">
                    <a:srgbClr val="C30C00">
                      <a:alpha val="100000"/>
                    </a:srgbClr>
                  </a:gs>
                  <a:gs pos="100000">
                    <a:srgbClr val="DC2F02">
                      <a:alpha val="0"/>
                    </a:srgbClr>
                  </a:gs>
                </a:gsLst>
                <a:lin ang="5400000"/>
              </a:gradFill>
              <a:ln w="19050" cap="sq">
                <a:gradFill>
                  <a:gsLst>
                    <a:gs pos="0">
                      <a:srgbClr val="F5F3F4">
                        <a:alpha val="100000"/>
                      </a:srgbClr>
                    </a:gs>
                    <a:gs pos="100000">
                      <a:srgbClr val="F5F3F4">
                        <a:alpha val="0"/>
                      </a:srgbClr>
                    </a:gs>
                  </a:gsLst>
                  <a:lin ang="5400000"/>
                </a:gradFill>
                <a:prstDash val="solid"/>
                <a:miter/>
              </a:ln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101600" y="-38100"/>
                <a:ext cx="245917" cy="6477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220820" y="260108"/>
              <a:ext cx="1273194" cy="1728146"/>
              <a:chOff x="0" y="0"/>
              <a:chExt cx="449117" cy="609600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449117" cy="609600"/>
              </a:xfrm>
              <a:custGeom>
                <a:avLst/>
                <a:gdLst/>
                <a:ahLst/>
                <a:cxnLst/>
                <a:rect r="r" b="b" t="t" l="l"/>
                <a:pathLst>
                  <a:path h="609600" w="449117">
                    <a:moveTo>
                      <a:pt x="203200" y="0"/>
                    </a:moveTo>
                    <a:lnTo>
                      <a:pt x="449117" y="0"/>
                    </a:lnTo>
                    <a:lnTo>
                      <a:pt x="245917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gradFill>
                  <a:gsLst>
                    <a:gs pos="0">
                      <a:srgbClr val="F5F3F4">
                        <a:alpha val="100000"/>
                      </a:srgbClr>
                    </a:gs>
                    <a:gs pos="100000">
                      <a:srgbClr val="F5F3F4">
                        <a:alpha val="0"/>
                      </a:srgbClr>
                    </a:gs>
                  </a:gsLst>
                  <a:lin ang="5400000"/>
                </a:gradFill>
                <a:prstDash val="solid"/>
                <a:miter/>
              </a:ln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101600" y="-38100"/>
                <a:ext cx="245917" cy="6477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21" id="21"/>
            <p:cNvGrpSpPr/>
            <p:nvPr/>
          </p:nvGrpSpPr>
          <p:grpSpPr>
            <a:xfrm rot="0">
              <a:off x="0" y="0"/>
              <a:ext cx="1413181" cy="1918155"/>
              <a:chOff x="0" y="0"/>
              <a:chExt cx="449117" cy="609600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0"/>
                <a:ext cx="449117" cy="609600"/>
              </a:xfrm>
              <a:custGeom>
                <a:avLst/>
                <a:gdLst/>
                <a:ahLst/>
                <a:cxnLst/>
                <a:rect r="r" b="b" t="t" l="l"/>
                <a:pathLst>
                  <a:path h="609600" w="449117">
                    <a:moveTo>
                      <a:pt x="203200" y="0"/>
                    </a:moveTo>
                    <a:lnTo>
                      <a:pt x="449117" y="0"/>
                    </a:lnTo>
                    <a:lnTo>
                      <a:pt x="245917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gradFill rotWithShape="true">
                <a:gsLst>
                  <a:gs pos="0">
                    <a:srgbClr val="C30C00">
                      <a:alpha val="100000"/>
                    </a:srgbClr>
                  </a:gs>
                  <a:gs pos="100000">
                    <a:srgbClr val="DC2F02">
                      <a:alpha val="0"/>
                    </a:srgbClr>
                  </a:gs>
                </a:gsLst>
                <a:lin ang="5400000"/>
              </a:gradFill>
            </p:spPr>
          </p:sp>
          <p:sp>
            <p:nvSpPr>
              <p:cNvPr name="TextBox 23" id="23"/>
              <p:cNvSpPr txBox="true"/>
              <p:nvPr/>
            </p:nvSpPr>
            <p:spPr>
              <a:xfrm>
                <a:off x="101600" y="-38100"/>
                <a:ext cx="245917" cy="6477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</p:grpSp>
      <p:grpSp>
        <p:nvGrpSpPr>
          <p:cNvPr name="Group 24" id="24"/>
          <p:cNvGrpSpPr/>
          <p:nvPr/>
        </p:nvGrpSpPr>
        <p:grpSpPr>
          <a:xfrm rot="0">
            <a:off x="11870599" y="5308921"/>
            <a:ext cx="1206455" cy="1667133"/>
            <a:chOff x="0" y="0"/>
            <a:chExt cx="1608607" cy="2222843"/>
          </a:xfrm>
        </p:grpSpPr>
        <p:grpSp>
          <p:nvGrpSpPr>
            <p:cNvPr name="Group 25" id="25"/>
            <p:cNvGrpSpPr/>
            <p:nvPr/>
          </p:nvGrpSpPr>
          <p:grpSpPr>
            <a:xfrm rot="0">
              <a:off x="335413" y="494698"/>
              <a:ext cx="1273194" cy="1728146"/>
              <a:chOff x="0" y="0"/>
              <a:chExt cx="449117" cy="609600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449117" cy="609600"/>
              </a:xfrm>
              <a:custGeom>
                <a:avLst/>
                <a:gdLst/>
                <a:ahLst/>
                <a:cxnLst/>
                <a:rect r="r" b="b" t="t" l="l"/>
                <a:pathLst>
                  <a:path h="609600" w="449117">
                    <a:moveTo>
                      <a:pt x="203200" y="0"/>
                    </a:moveTo>
                    <a:lnTo>
                      <a:pt x="449117" y="0"/>
                    </a:lnTo>
                    <a:lnTo>
                      <a:pt x="245917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gradFill rotWithShape="true">
                <a:gsLst>
                  <a:gs pos="0">
                    <a:srgbClr val="C30C00">
                      <a:alpha val="100000"/>
                    </a:srgbClr>
                  </a:gs>
                  <a:gs pos="100000">
                    <a:srgbClr val="DC2F02">
                      <a:alpha val="0"/>
                    </a:srgbClr>
                  </a:gs>
                </a:gsLst>
                <a:lin ang="5400000"/>
              </a:gradFill>
              <a:ln w="19050" cap="sq">
                <a:gradFill>
                  <a:gsLst>
                    <a:gs pos="0">
                      <a:srgbClr val="F5F3F4">
                        <a:alpha val="100000"/>
                      </a:srgbClr>
                    </a:gs>
                    <a:gs pos="100000">
                      <a:srgbClr val="F5F3F4">
                        <a:alpha val="0"/>
                      </a:srgbClr>
                    </a:gs>
                  </a:gsLst>
                  <a:lin ang="5400000"/>
                </a:gradFill>
                <a:prstDash val="solid"/>
                <a:miter/>
              </a:ln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101600" y="-38100"/>
                <a:ext cx="245917" cy="6477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28" id="28"/>
            <p:cNvGrpSpPr/>
            <p:nvPr/>
          </p:nvGrpSpPr>
          <p:grpSpPr>
            <a:xfrm rot="0">
              <a:off x="220820" y="260108"/>
              <a:ext cx="1273194" cy="1728146"/>
              <a:chOff x="0" y="0"/>
              <a:chExt cx="449117" cy="60960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449117" cy="609600"/>
              </a:xfrm>
              <a:custGeom>
                <a:avLst/>
                <a:gdLst/>
                <a:ahLst/>
                <a:cxnLst/>
                <a:rect r="r" b="b" t="t" l="l"/>
                <a:pathLst>
                  <a:path h="609600" w="449117">
                    <a:moveTo>
                      <a:pt x="203200" y="0"/>
                    </a:moveTo>
                    <a:lnTo>
                      <a:pt x="449117" y="0"/>
                    </a:lnTo>
                    <a:lnTo>
                      <a:pt x="245917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gradFill>
                  <a:gsLst>
                    <a:gs pos="0">
                      <a:srgbClr val="F5F3F4">
                        <a:alpha val="100000"/>
                      </a:srgbClr>
                    </a:gs>
                    <a:gs pos="100000">
                      <a:srgbClr val="F5F3F4">
                        <a:alpha val="0"/>
                      </a:srgbClr>
                    </a:gs>
                  </a:gsLst>
                  <a:lin ang="5400000"/>
                </a:gradFill>
                <a:prstDash val="solid"/>
                <a:miter/>
              </a:ln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101600" y="-38100"/>
                <a:ext cx="245917" cy="6477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31" id="31"/>
            <p:cNvGrpSpPr/>
            <p:nvPr/>
          </p:nvGrpSpPr>
          <p:grpSpPr>
            <a:xfrm rot="0">
              <a:off x="0" y="0"/>
              <a:ext cx="1413181" cy="1918155"/>
              <a:chOff x="0" y="0"/>
              <a:chExt cx="449117" cy="609600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449117" cy="609600"/>
              </a:xfrm>
              <a:custGeom>
                <a:avLst/>
                <a:gdLst/>
                <a:ahLst/>
                <a:cxnLst/>
                <a:rect r="r" b="b" t="t" l="l"/>
                <a:pathLst>
                  <a:path h="609600" w="449117">
                    <a:moveTo>
                      <a:pt x="203200" y="0"/>
                    </a:moveTo>
                    <a:lnTo>
                      <a:pt x="449117" y="0"/>
                    </a:lnTo>
                    <a:lnTo>
                      <a:pt x="245917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gradFill rotWithShape="true">
                <a:gsLst>
                  <a:gs pos="0">
                    <a:srgbClr val="C30C00">
                      <a:alpha val="100000"/>
                    </a:srgbClr>
                  </a:gs>
                  <a:gs pos="100000">
                    <a:srgbClr val="DC2F02">
                      <a:alpha val="0"/>
                    </a:srgbClr>
                  </a:gs>
                </a:gsLst>
                <a:lin ang="5400000"/>
              </a:gra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101600" y="-38100"/>
                <a:ext cx="245917" cy="6477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</p:grpSp>
      <p:grpSp>
        <p:nvGrpSpPr>
          <p:cNvPr name="Group 34" id="34"/>
          <p:cNvGrpSpPr/>
          <p:nvPr/>
        </p:nvGrpSpPr>
        <p:grpSpPr>
          <a:xfrm rot="0">
            <a:off x="7673302" y="6503191"/>
            <a:ext cx="1206455" cy="1667133"/>
            <a:chOff x="0" y="0"/>
            <a:chExt cx="1608607" cy="2222843"/>
          </a:xfrm>
        </p:grpSpPr>
        <p:grpSp>
          <p:nvGrpSpPr>
            <p:cNvPr name="Group 35" id="35"/>
            <p:cNvGrpSpPr/>
            <p:nvPr/>
          </p:nvGrpSpPr>
          <p:grpSpPr>
            <a:xfrm rot="0">
              <a:off x="335413" y="494698"/>
              <a:ext cx="1273194" cy="1728146"/>
              <a:chOff x="0" y="0"/>
              <a:chExt cx="449117" cy="609600"/>
            </a:xfrm>
          </p:grpSpPr>
          <p:sp>
            <p:nvSpPr>
              <p:cNvPr name="Freeform 36" id="36"/>
              <p:cNvSpPr/>
              <p:nvPr/>
            </p:nvSpPr>
            <p:spPr>
              <a:xfrm flipH="false" flipV="false" rot="0">
                <a:off x="0" y="0"/>
                <a:ext cx="449117" cy="609600"/>
              </a:xfrm>
              <a:custGeom>
                <a:avLst/>
                <a:gdLst/>
                <a:ahLst/>
                <a:cxnLst/>
                <a:rect r="r" b="b" t="t" l="l"/>
                <a:pathLst>
                  <a:path h="609600" w="449117">
                    <a:moveTo>
                      <a:pt x="203200" y="0"/>
                    </a:moveTo>
                    <a:lnTo>
                      <a:pt x="449117" y="0"/>
                    </a:lnTo>
                    <a:lnTo>
                      <a:pt x="245917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gradFill rotWithShape="true">
                <a:gsLst>
                  <a:gs pos="0">
                    <a:srgbClr val="C30C00">
                      <a:alpha val="100000"/>
                    </a:srgbClr>
                  </a:gs>
                  <a:gs pos="100000">
                    <a:srgbClr val="DC2F02">
                      <a:alpha val="0"/>
                    </a:srgbClr>
                  </a:gs>
                </a:gsLst>
                <a:lin ang="5400000"/>
              </a:gradFill>
              <a:ln w="19050" cap="sq">
                <a:gradFill>
                  <a:gsLst>
                    <a:gs pos="0">
                      <a:srgbClr val="F5F3F4">
                        <a:alpha val="100000"/>
                      </a:srgbClr>
                    </a:gs>
                    <a:gs pos="100000">
                      <a:srgbClr val="F5F3F4">
                        <a:alpha val="0"/>
                      </a:srgbClr>
                    </a:gs>
                  </a:gsLst>
                  <a:lin ang="5400000"/>
                </a:gradFill>
                <a:prstDash val="solid"/>
                <a:miter/>
              </a:ln>
            </p:spPr>
          </p:sp>
          <p:sp>
            <p:nvSpPr>
              <p:cNvPr name="TextBox 37" id="37"/>
              <p:cNvSpPr txBox="true"/>
              <p:nvPr/>
            </p:nvSpPr>
            <p:spPr>
              <a:xfrm>
                <a:off x="101600" y="-38100"/>
                <a:ext cx="245917" cy="6477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38" id="38"/>
            <p:cNvGrpSpPr/>
            <p:nvPr/>
          </p:nvGrpSpPr>
          <p:grpSpPr>
            <a:xfrm rot="0">
              <a:off x="220820" y="260108"/>
              <a:ext cx="1273194" cy="1728146"/>
              <a:chOff x="0" y="0"/>
              <a:chExt cx="449117" cy="609600"/>
            </a:xfrm>
          </p:grpSpPr>
          <p:sp>
            <p:nvSpPr>
              <p:cNvPr name="Freeform 39" id="39"/>
              <p:cNvSpPr/>
              <p:nvPr/>
            </p:nvSpPr>
            <p:spPr>
              <a:xfrm flipH="false" flipV="false" rot="0">
                <a:off x="0" y="0"/>
                <a:ext cx="449117" cy="609600"/>
              </a:xfrm>
              <a:custGeom>
                <a:avLst/>
                <a:gdLst/>
                <a:ahLst/>
                <a:cxnLst/>
                <a:rect r="r" b="b" t="t" l="l"/>
                <a:pathLst>
                  <a:path h="609600" w="449117">
                    <a:moveTo>
                      <a:pt x="203200" y="0"/>
                    </a:moveTo>
                    <a:lnTo>
                      <a:pt x="449117" y="0"/>
                    </a:lnTo>
                    <a:lnTo>
                      <a:pt x="245917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gradFill>
                  <a:gsLst>
                    <a:gs pos="0">
                      <a:srgbClr val="F5F3F4">
                        <a:alpha val="100000"/>
                      </a:srgbClr>
                    </a:gs>
                    <a:gs pos="100000">
                      <a:srgbClr val="F5F3F4">
                        <a:alpha val="0"/>
                      </a:srgbClr>
                    </a:gs>
                  </a:gsLst>
                  <a:lin ang="5400000"/>
                </a:gradFill>
                <a:prstDash val="solid"/>
                <a:miter/>
              </a:ln>
            </p:spPr>
          </p:sp>
          <p:sp>
            <p:nvSpPr>
              <p:cNvPr name="TextBox 40" id="40"/>
              <p:cNvSpPr txBox="true"/>
              <p:nvPr/>
            </p:nvSpPr>
            <p:spPr>
              <a:xfrm>
                <a:off x="101600" y="-38100"/>
                <a:ext cx="245917" cy="6477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41" id="41"/>
            <p:cNvGrpSpPr/>
            <p:nvPr/>
          </p:nvGrpSpPr>
          <p:grpSpPr>
            <a:xfrm rot="0">
              <a:off x="0" y="0"/>
              <a:ext cx="1413181" cy="1918155"/>
              <a:chOff x="0" y="0"/>
              <a:chExt cx="449117" cy="609600"/>
            </a:xfrm>
          </p:grpSpPr>
          <p:sp>
            <p:nvSpPr>
              <p:cNvPr name="Freeform 42" id="42"/>
              <p:cNvSpPr/>
              <p:nvPr/>
            </p:nvSpPr>
            <p:spPr>
              <a:xfrm flipH="false" flipV="false" rot="0">
                <a:off x="0" y="0"/>
                <a:ext cx="449117" cy="609600"/>
              </a:xfrm>
              <a:custGeom>
                <a:avLst/>
                <a:gdLst/>
                <a:ahLst/>
                <a:cxnLst/>
                <a:rect r="r" b="b" t="t" l="l"/>
                <a:pathLst>
                  <a:path h="609600" w="449117">
                    <a:moveTo>
                      <a:pt x="203200" y="0"/>
                    </a:moveTo>
                    <a:lnTo>
                      <a:pt x="449117" y="0"/>
                    </a:lnTo>
                    <a:lnTo>
                      <a:pt x="245917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gradFill rotWithShape="true">
                <a:gsLst>
                  <a:gs pos="0">
                    <a:srgbClr val="C30C00">
                      <a:alpha val="100000"/>
                    </a:srgbClr>
                  </a:gs>
                  <a:gs pos="100000">
                    <a:srgbClr val="DC2F02">
                      <a:alpha val="0"/>
                    </a:srgbClr>
                  </a:gs>
                </a:gsLst>
                <a:lin ang="5400000"/>
              </a:gradFill>
            </p:spPr>
          </p:sp>
          <p:sp>
            <p:nvSpPr>
              <p:cNvPr name="TextBox 43" id="43"/>
              <p:cNvSpPr txBox="true"/>
              <p:nvPr/>
            </p:nvSpPr>
            <p:spPr>
              <a:xfrm>
                <a:off x="101600" y="-38100"/>
                <a:ext cx="245917" cy="6477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</p:grpSp>
      <p:grpSp>
        <p:nvGrpSpPr>
          <p:cNvPr name="Group 44" id="44"/>
          <p:cNvGrpSpPr/>
          <p:nvPr/>
        </p:nvGrpSpPr>
        <p:grpSpPr>
          <a:xfrm rot="0">
            <a:off x="1450435" y="2010710"/>
            <a:ext cx="5015145" cy="4554620"/>
            <a:chOff x="0" y="0"/>
            <a:chExt cx="671238" cy="609600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0" y="0"/>
              <a:ext cx="671238" cy="609600"/>
            </a:xfrm>
            <a:custGeom>
              <a:avLst/>
              <a:gdLst/>
              <a:ahLst/>
              <a:cxnLst/>
              <a:rect r="r" b="b" t="t" l="l"/>
              <a:pathLst>
                <a:path h="609600" w="671238">
                  <a:moveTo>
                    <a:pt x="203200" y="0"/>
                  </a:moveTo>
                  <a:lnTo>
                    <a:pt x="671238" y="0"/>
                  </a:lnTo>
                  <a:lnTo>
                    <a:pt x="468038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2"/>
              <a:stretch>
                <a:fillRect l="-30726" t="0" r="-30726" b="0"/>
              </a:stretch>
            </a:blipFill>
          </p:spPr>
        </p:sp>
      </p:grpSp>
      <p:grpSp>
        <p:nvGrpSpPr>
          <p:cNvPr name="Group 46" id="46"/>
          <p:cNvGrpSpPr/>
          <p:nvPr/>
        </p:nvGrpSpPr>
        <p:grpSpPr>
          <a:xfrm rot="0">
            <a:off x="4859384" y="3217882"/>
            <a:ext cx="5015145" cy="4554620"/>
            <a:chOff x="0" y="0"/>
            <a:chExt cx="671238" cy="609600"/>
          </a:xfrm>
        </p:grpSpPr>
        <p:sp>
          <p:nvSpPr>
            <p:cNvPr name="Freeform 47" id="47"/>
            <p:cNvSpPr/>
            <p:nvPr/>
          </p:nvSpPr>
          <p:spPr>
            <a:xfrm flipH="false" flipV="false" rot="0">
              <a:off x="0" y="0"/>
              <a:ext cx="671238" cy="609600"/>
            </a:xfrm>
            <a:custGeom>
              <a:avLst/>
              <a:gdLst/>
              <a:ahLst/>
              <a:cxnLst/>
              <a:rect r="r" b="b" t="t" l="l"/>
              <a:pathLst>
                <a:path h="609600" w="671238">
                  <a:moveTo>
                    <a:pt x="203200" y="0"/>
                  </a:moveTo>
                  <a:lnTo>
                    <a:pt x="671238" y="0"/>
                  </a:lnTo>
                  <a:lnTo>
                    <a:pt x="468038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3"/>
              <a:stretch>
                <a:fillRect l="-32788" t="0" r="-3340" b="0"/>
              </a:stretch>
            </a:blipFill>
          </p:spPr>
        </p:sp>
      </p:grpSp>
      <p:sp>
        <p:nvSpPr>
          <p:cNvPr name="TextBox 48" id="48"/>
          <p:cNvSpPr txBox="true"/>
          <p:nvPr/>
        </p:nvSpPr>
        <p:spPr>
          <a:xfrm rot="0">
            <a:off x="7176535" y="2396664"/>
            <a:ext cx="2602743" cy="3810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999"/>
              </a:lnSpc>
            </a:pPr>
            <a:r>
              <a:rPr lang="en-US" sz="2999" i="true" spc="74">
                <a:solidFill>
                  <a:srgbClr val="F5F3F4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Desmonte</a:t>
            </a:r>
          </a:p>
        </p:txBody>
      </p:sp>
      <p:grpSp>
        <p:nvGrpSpPr>
          <p:cNvPr name="Group 49" id="49"/>
          <p:cNvGrpSpPr/>
          <p:nvPr/>
        </p:nvGrpSpPr>
        <p:grpSpPr>
          <a:xfrm rot="0">
            <a:off x="9082779" y="2010710"/>
            <a:ext cx="5015145" cy="4554620"/>
            <a:chOff x="0" y="0"/>
            <a:chExt cx="671238" cy="609600"/>
          </a:xfrm>
        </p:grpSpPr>
        <p:sp>
          <p:nvSpPr>
            <p:cNvPr name="Freeform 50" id="50"/>
            <p:cNvSpPr/>
            <p:nvPr/>
          </p:nvSpPr>
          <p:spPr>
            <a:xfrm flipH="false" flipV="false" rot="0">
              <a:off x="0" y="0"/>
              <a:ext cx="671238" cy="609600"/>
            </a:xfrm>
            <a:custGeom>
              <a:avLst/>
              <a:gdLst/>
              <a:ahLst/>
              <a:cxnLst/>
              <a:rect r="r" b="b" t="t" l="l"/>
              <a:pathLst>
                <a:path h="609600" w="671238">
                  <a:moveTo>
                    <a:pt x="203200" y="0"/>
                  </a:moveTo>
                  <a:lnTo>
                    <a:pt x="671238" y="0"/>
                  </a:lnTo>
                  <a:lnTo>
                    <a:pt x="468038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4"/>
              <a:stretch>
                <a:fillRect l="-25038" t="0" r="-30648" b="0"/>
              </a:stretch>
            </a:blipFill>
          </p:spPr>
        </p:sp>
      </p:grpSp>
      <p:sp>
        <p:nvSpPr>
          <p:cNvPr name="TextBox 51" id="51"/>
          <p:cNvSpPr txBox="true"/>
          <p:nvPr/>
        </p:nvSpPr>
        <p:spPr>
          <a:xfrm rot="0">
            <a:off x="1466881" y="8770399"/>
            <a:ext cx="12284667" cy="1026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00"/>
              </a:lnSpc>
            </a:pPr>
            <a:r>
              <a:rPr lang="en-US" b="true" sz="7400" i="true">
                <a:solidFill>
                  <a:srgbClr val="C30C00"/>
                </a:solidFill>
                <a:latin typeface="Ubuntu Bold Italics"/>
                <a:ea typeface="Ubuntu Bold Italics"/>
                <a:cs typeface="Ubuntu Bold Italics"/>
                <a:sym typeface="Ubuntu Bold Italics"/>
              </a:rPr>
              <a:t>QUEM É O NOSSO CLIENTE?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2337178" y="6932456"/>
            <a:ext cx="2221743" cy="3810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999"/>
              </a:lnSpc>
            </a:pPr>
            <a:r>
              <a:rPr lang="en-US" sz="2999" i="true" spc="74">
                <a:solidFill>
                  <a:srgbClr val="F5F3F4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CDV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9442125" y="6932456"/>
            <a:ext cx="2359823" cy="3810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999"/>
              </a:lnSpc>
            </a:pPr>
            <a:r>
              <a:rPr lang="en-US" sz="2999" i="true" spc="74">
                <a:solidFill>
                  <a:srgbClr val="F5F3F4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Ferro Velho</a:t>
            </a:r>
          </a:p>
        </p:txBody>
      </p:sp>
      <p:grpSp>
        <p:nvGrpSpPr>
          <p:cNvPr name="Group 54" id="54"/>
          <p:cNvGrpSpPr/>
          <p:nvPr/>
        </p:nvGrpSpPr>
        <p:grpSpPr>
          <a:xfrm rot="0">
            <a:off x="238697" y="0"/>
            <a:ext cx="705305" cy="10287000"/>
            <a:chOff x="0" y="0"/>
            <a:chExt cx="185759" cy="2709333"/>
          </a:xfrm>
        </p:grpSpPr>
        <p:sp>
          <p:nvSpPr>
            <p:cNvPr name="Freeform 55" id="55"/>
            <p:cNvSpPr/>
            <p:nvPr/>
          </p:nvSpPr>
          <p:spPr>
            <a:xfrm flipH="false" flipV="false" rot="0">
              <a:off x="0" y="0"/>
              <a:ext cx="185759" cy="2709333"/>
            </a:xfrm>
            <a:custGeom>
              <a:avLst/>
              <a:gdLst/>
              <a:ahLst/>
              <a:cxnLst/>
              <a:rect r="r" b="b" t="t" l="l"/>
              <a:pathLst>
                <a:path h="2709333" w="185759">
                  <a:moveTo>
                    <a:pt x="0" y="0"/>
                  </a:moveTo>
                  <a:lnTo>
                    <a:pt x="185759" y="0"/>
                  </a:lnTo>
                  <a:lnTo>
                    <a:pt x="185759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true">
              <a:gsLst>
                <a:gs pos="0">
                  <a:srgbClr val="C30C00">
                    <a:alpha val="100000"/>
                  </a:srgbClr>
                </a:gs>
                <a:gs pos="100000">
                  <a:srgbClr val="DC2F02">
                    <a:alpha val="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  <p:sp>
          <p:nvSpPr>
            <p:cNvPr name="TextBox 56" id="56"/>
            <p:cNvSpPr txBox="true"/>
            <p:nvPr/>
          </p:nvSpPr>
          <p:spPr>
            <a:xfrm>
              <a:off x="0" y="-38100"/>
              <a:ext cx="185759" cy="2747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7" id="57"/>
          <p:cNvGrpSpPr/>
          <p:nvPr/>
        </p:nvGrpSpPr>
        <p:grpSpPr>
          <a:xfrm rot="0">
            <a:off x="238697" y="2637675"/>
            <a:ext cx="705305" cy="703087"/>
            <a:chOff x="0" y="0"/>
            <a:chExt cx="185759" cy="185175"/>
          </a:xfrm>
        </p:grpSpPr>
        <p:sp>
          <p:nvSpPr>
            <p:cNvPr name="Freeform 58" id="58"/>
            <p:cNvSpPr/>
            <p:nvPr/>
          </p:nvSpPr>
          <p:spPr>
            <a:xfrm flipH="false" flipV="false" rot="0">
              <a:off x="0" y="0"/>
              <a:ext cx="185759" cy="185175"/>
            </a:xfrm>
            <a:custGeom>
              <a:avLst/>
              <a:gdLst/>
              <a:ahLst/>
              <a:cxnLst/>
              <a:rect r="r" b="b" t="t" l="l"/>
              <a:pathLst>
                <a:path h="185175" w="185759">
                  <a:moveTo>
                    <a:pt x="0" y="0"/>
                  </a:moveTo>
                  <a:lnTo>
                    <a:pt x="185759" y="0"/>
                  </a:lnTo>
                  <a:lnTo>
                    <a:pt x="185759" y="185175"/>
                  </a:lnTo>
                  <a:lnTo>
                    <a:pt x="0" y="185175"/>
                  </a:lnTo>
                  <a:close/>
                </a:path>
              </a:pathLst>
            </a:custGeom>
            <a:solidFill>
              <a:srgbClr val="DC2F02"/>
            </a:solidFill>
          </p:spPr>
        </p:sp>
        <p:sp>
          <p:nvSpPr>
            <p:cNvPr name="TextBox 59" id="59"/>
            <p:cNvSpPr txBox="true"/>
            <p:nvPr/>
          </p:nvSpPr>
          <p:spPr>
            <a:xfrm>
              <a:off x="0" y="-38100"/>
              <a:ext cx="185759" cy="2232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0" id="60"/>
          <p:cNvSpPr/>
          <p:nvPr/>
        </p:nvSpPr>
        <p:spPr>
          <a:xfrm flipH="false" flipV="false" rot="0">
            <a:off x="375398" y="1028700"/>
            <a:ext cx="431903" cy="402062"/>
          </a:xfrm>
          <a:custGeom>
            <a:avLst/>
            <a:gdLst/>
            <a:ahLst/>
            <a:cxnLst/>
            <a:rect r="r" b="b" t="t" l="l"/>
            <a:pathLst>
              <a:path h="402062" w="431903">
                <a:moveTo>
                  <a:pt x="0" y="0"/>
                </a:moveTo>
                <a:lnTo>
                  <a:pt x="431902" y="0"/>
                </a:lnTo>
                <a:lnTo>
                  <a:pt x="431902" y="402062"/>
                </a:lnTo>
                <a:lnTo>
                  <a:pt x="0" y="4020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1" id="61"/>
          <p:cNvSpPr/>
          <p:nvPr/>
        </p:nvSpPr>
        <p:spPr>
          <a:xfrm flipH="false" flipV="false" rot="0">
            <a:off x="375398" y="1922003"/>
            <a:ext cx="431903" cy="402062"/>
          </a:xfrm>
          <a:custGeom>
            <a:avLst/>
            <a:gdLst/>
            <a:ahLst/>
            <a:cxnLst/>
            <a:rect r="r" b="b" t="t" l="l"/>
            <a:pathLst>
              <a:path h="402062" w="431903">
                <a:moveTo>
                  <a:pt x="0" y="0"/>
                </a:moveTo>
                <a:lnTo>
                  <a:pt x="431902" y="0"/>
                </a:lnTo>
                <a:lnTo>
                  <a:pt x="431902" y="402062"/>
                </a:lnTo>
                <a:lnTo>
                  <a:pt x="0" y="4020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2" id="62"/>
          <p:cNvSpPr/>
          <p:nvPr/>
        </p:nvSpPr>
        <p:spPr>
          <a:xfrm flipH="false" flipV="false" rot="0">
            <a:off x="412503" y="2816876"/>
            <a:ext cx="357692" cy="344685"/>
          </a:xfrm>
          <a:custGeom>
            <a:avLst/>
            <a:gdLst/>
            <a:ahLst/>
            <a:cxnLst/>
            <a:rect r="r" b="b" t="t" l="l"/>
            <a:pathLst>
              <a:path h="344685" w="357692">
                <a:moveTo>
                  <a:pt x="0" y="0"/>
                </a:moveTo>
                <a:lnTo>
                  <a:pt x="357692" y="0"/>
                </a:lnTo>
                <a:lnTo>
                  <a:pt x="357692" y="344685"/>
                </a:lnTo>
                <a:lnTo>
                  <a:pt x="0" y="3446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3" id="63"/>
          <p:cNvSpPr/>
          <p:nvPr/>
        </p:nvSpPr>
        <p:spPr>
          <a:xfrm flipH="false" flipV="false" rot="0">
            <a:off x="412503" y="3654372"/>
            <a:ext cx="394797" cy="380441"/>
          </a:xfrm>
          <a:custGeom>
            <a:avLst/>
            <a:gdLst/>
            <a:ahLst/>
            <a:cxnLst/>
            <a:rect r="r" b="b" t="t" l="l"/>
            <a:pathLst>
              <a:path h="380441" w="394797">
                <a:moveTo>
                  <a:pt x="0" y="0"/>
                </a:moveTo>
                <a:lnTo>
                  <a:pt x="394797" y="0"/>
                </a:lnTo>
                <a:lnTo>
                  <a:pt x="394797" y="380441"/>
                </a:lnTo>
                <a:lnTo>
                  <a:pt x="0" y="38044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4" id="64"/>
          <p:cNvSpPr/>
          <p:nvPr/>
        </p:nvSpPr>
        <p:spPr>
          <a:xfrm flipH="false" flipV="false" rot="0">
            <a:off x="393950" y="7030645"/>
            <a:ext cx="431903" cy="416197"/>
          </a:xfrm>
          <a:custGeom>
            <a:avLst/>
            <a:gdLst/>
            <a:ahLst/>
            <a:cxnLst/>
            <a:rect r="r" b="b" t="t" l="l"/>
            <a:pathLst>
              <a:path h="416197" w="431903">
                <a:moveTo>
                  <a:pt x="0" y="0"/>
                </a:moveTo>
                <a:lnTo>
                  <a:pt x="431903" y="0"/>
                </a:lnTo>
                <a:lnTo>
                  <a:pt x="431903" y="416197"/>
                </a:lnTo>
                <a:lnTo>
                  <a:pt x="0" y="41619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5" id="65"/>
          <p:cNvSpPr/>
          <p:nvPr/>
        </p:nvSpPr>
        <p:spPr>
          <a:xfrm flipH="false" flipV="false" rot="0">
            <a:off x="401032" y="6164946"/>
            <a:ext cx="380634" cy="377866"/>
          </a:xfrm>
          <a:custGeom>
            <a:avLst/>
            <a:gdLst/>
            <a:ahLst/>
            <a:cxnLst/>
            <a:rect r="r" b="b" t="t" l="l"/>
            <a:pathLst>
              <a:path h="377866" w="380634">
                <a:moveTo>
                  <a:pt x="0" y="0"/>
                </a:moveTo>
                <a:lnTo>
                  <a:pt x="380634" y="0"/>
                </a:lnTo>
                <a:lnTo>
                  <a:pt x="380634" y="377866"/>
                </a:lnTo>
                <a:lnTo>
                  <a:pt x="0" y="37786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6" id="66"/>
          <p:cNvSpPr/>
          <p:nvPr/>
        </p:nvSpPr>
        <p:spPr>
          <a:xfrm flipH="false" flipV="false" rot="0">
            <a:off x="393950" y="5381449"/>
            <a:ext cx="431903" cy="288197"/>
          </a:xfrm>
          <a:custGeom>
            <a:avLst/>
            <a:gdLst/>
            <a:ahLst/>
            <a:cxnLst/>
            <a:rect r="r" b="b" t="t" l="l"/>
            <a:pathLst>
              <a:path h="288197" w="431903">
                <a:moveTo>
                  <a:pt x="0" y="0"/>
                </a:moveTo>
                <a:lnTo>
                  <a:pt x="431903" y="0"/>
                </a:lnTo>
                <a:lnTo>
                  <a:pt x="431903" y="288197"/>
                </a:lnTo>
                <a:lnTo>
                  <a:pt x="0" y="28819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7" id="67"/>
          <p:cNvSpPr/>
          <p:nvPr/>
        </p:nvSpPr>
        <p:spPr>
          <a:xfrm flipH="false" flipV="false" rot="0">
            <a:off x="412503" y="4530113"/>
            <a:ext cx="394797" cy="356035"/>
          </a:xfrm>
          <a:custGeom>
            <a:avLst/>
            <a:gdLst/>
            <a:ahLst/>
            <a:cxnLst/>
            <a:rect r="r" b="b" t="t" l="l"/>
            <a:pathLst>
              <a:path h="356035" w="394797">
                <a:moveTo>
                  <a:pt x="0" y="0"/>
                </a:moveTo>
                <a:lnTo>
                  <a:pt x="394797" y="0"/>
                </a:lnTo>
                <a:lnTo>
                  <a:pt x="394797" y="356036"/>
                </a:lnTo>
                <a:lnTo>
                  <a:pt x="0" y="35603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61A1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241036" y="1888518"/>
            <a:ext cx="1226064" cy="1839095"/>
            <a:chOff x="0" y="0"/>
            <a:chExt cx="406400" cy="6096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06400" cy="609600"/>
            </a:xfrm>
            <a:custGeom>
              <a:avLst/>
              <a:gdLst/>
              <a:ahLst/>
              <a:cxnLst/>
              <a:rect r="r" b="b" t="t" l="l"/>
              <a:pathLst>
                <a:path h="609600" w="406400">
                  <a:moveTo>
                    <a:pt x="203200" y="0"/>
                  </a:moveTo>
                  <a:lnTo>
                    <a:pt x="406400" y="0"/>
                  </a:lnTo>
                  <a:lnTo>
                    <a:pt x="2032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gradFill rotWithShape="true">
              <a:gsLst>
                <a:gs pos="0">
                  <a:srgbClr val="C30C00">
                    <a:alpha val="100000"/>
                  </a:srgbClr>
                </a:gs>
                <a:gs pos="100000">
                  <a:srgbClr val="DC2F02">
                    <a:alpha val="0"/>
                  </a:srgbClr>
                </a:gs>
              </a:gsLst>
              <a:lin ang="5400000"/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101600" y="-38100"/>
              <a:ext cx="2032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9874528" y="1888518"/>
            <a:ext cx="1226064" cy="1839095"/>
            <a:chOff x="0" y="0"/>
            <a:chExt cx="406400" cy="6096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06400" cy="609600"/>
            </a:xfrm>
            <a:custGeom>
              <a:avLst/>
              <a:gdLst/>
              <a:ahLst/>
              <a:cxnLst/>
              <a:rect r="r" b="b" t="t" l="l"/>
              <a:pathLst>
                <a:path h="609600" w="406400">
                  <a:moveTo>
                    <a:pt x="203200" y="0"/>
                  </a:moveTo>
                  <a:lnTo>
                    <a:pt x="406400" y="0"/>
                  </a:lnTo>
                  <a:lnTo>
                    <a:pt x="2032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gradFill rotWithShape="true">
              <a:gsLst>
                <a:gs pos="0">
                  <a:srgbClr val="C30C00">
                    <a:alpha val="100000"/>
                  </a:srgbClr>
                </a:gs>
                <a:gs pos="100000">
                  <a:srgbClr val="DC2F02">
                    <a:alpha val="0"/>
                  </a:srgbClr>
                </a:gs>
              </a:gsLst>
              <a:lin ang="5400000"/>
            </a:gradFill>
          </p:spPr>
        </p:sp>
        <p:sp>
          <p:nvSpPr>
            <p:cNvPr name="TextBox 7" id="7"/>
            <p:cNvSpPr txBox="true"/>
            <p:nvPr/>
          </p:nvSpPr>
          <p:spPr>
            <a:xfrm>
              <a:off x="101600" y="-38100"/>
              <a:ext cx="2032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5677232" y="3082788"/>
            <a:ext cx="1226064" cy="1839095"/>
            <a:chOff x="0" y="0"/>
            <a:chExt cx="406400" cy="6096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06400" cy="609600"/>
            </a:xfrm>
            <a:custGeom>
              <a:avLst/>
              <a:gdLst/>
              <a:ahLst/>
              <a:cxnLst/>
              <a:rect r="r" b="b" t="t" l="l"/>
              <a:pathLst>
                <a:path h="609600" w="406400">
                  <a:moveTo>
                    <a:pt x="203200" y="0"/>
                  </a:moveTo>
                  <a:lnTo>
                    <a:pt x="406400" y="0"/>
                  </a:lnTo>
                  <a:lnTo>
                    <a:pt x="2032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gradFill rotWithShape="true">
              <a:gsLst>
                <a:gs pos="0">
                  <a:srgbClr val="C30C00">
                    <a:alpha val="100000"/>
                  </a:srgbClr>
                </a:gs>
                <a:gs pos="100000">
                  <a:srgbClr val="DC2F02">
                    <a:alpha val="0"/>
                  </a:srgbClr>
                </a:gs>
              </a:gsLst>
              <a:lin ang="5400000"/>
            </a:gradFill>
          </p:spPr>
        </p:sp>
        <p:sp>
          <p:nvSpPr>
            <p:cNvPr name="TextBox 10" id="10"/>
            <p:cNvSpPr txBox="true"/>
            <p:nvPr/>
          </p:nvSpPr>
          <p:spPr>
            <a:xfrm>
              <a:off x="101600" y="-38100"/>
              <a:ext cx="2032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3264909" y="3082788"/>
            <a:ext cx="1226064" cy="1839095"/>
            <a:chOff x="0" y="0"/>
            <a:chExt cx="406400" cy="6096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06400" cy="609600"/>
            </a:xfrm>
            <a:custGeom>
              <a:avLst/>
              <a:gdLst/>
              <a:ahLst/>
              <a:cxnLst/>
              <a:rect r="r" b="b" t="t" l="l"/>
              <a:pathLst>
                <a:path h="609600" w="406400">
                  <a:moveTo>
                    <a:pt x="203200" y="0"/>
                  </a:moveTo>
                  <a:lnTo>
                    <a:pt x="406400" y="0"/>
                  </a:lnTo>
                  <a:lnTo>
                    <a:pt x="2032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gradFill rotWithShape="true">
              <a:gsLst>
                <a:gs pos="0">
                  <a:srgbClr val="C30C00">
                    <a:alpha val="100000"/>
                  </a:srgbClr>
                </a:gs>
                <a:gs pos="100000">
                  <a:srgbClr val="DC2F02">
                    <a:alpha val="0"/>
                  </a:srgbClr>
                </a:gs>
              </a:gsLst>
              <a:lin ang="5400000"/>
            </a:gradFill>
          </p:spPr>
        </p:sp>
        <p:sp>
          <p:nvSpPr>
            <p:cNvPr name="TextBox 13" id="13"/>
            <p:cNvSpPr txBox="true"/>
            <p:nvPr/>
          </p:nvSpPr>
          <p:spPr>
            <a:xfrm>
              <a:off x="101600" y="-38100"/>
              <a:ext cx="2032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4237106" y="5308921"/>
            <a:ext cx="1206455" cy="1667133"/>
            <a:chOff x="0" y="0"/>
            <a:chExt cx="1608607" cy="2222843"/>
          </a:xfrm>
        </p:grpSpPr>
        <p:grpSp>
          <p:nvGrpSpPr>
            <p:cNvPr name="Group 15" id="15"/>
            <p:cNvGrpSpPr/>
            <p:nvPr/>
          </p:nvGrpSpPr>
          <p:grpSpPr>
            <a:xfrm rot="0">
              <a:off x="335413" y="494698"/>
              <a:ext cx="1273194" cy="1728146"/>
              <a:chOff x="0" y="0"/>
              <a:chExt cx="449117" cy="60960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449117" cy="609600"/>
              </a:xfrm>
              <a:custGeom>
                <a:avLst/>
                <a:gdLst/>
                <a:ahLst/>
                <a:cxnLst/>
                <a:rect r="r" b="b" t="t" l="l"/>
                <a:pathLst>
                  <a:path h="609600" w="449117">
                    <a:moveTo>
                      <a:pt x="203200" y="0"/>
                    </a:moveTo>
                    <a:lnTo>
                      <a:pt x="449117" y="0"/>
                    </a:lnTo>
                    <a:lnTo>
                      <a:pt x="245917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gradFill rotWithShape="true">
                <a:gsLst>
                  <a:gs pos="0">
                    <a:srgbClr val="C30C00">
                      <a:alpha val="100000"/>
                    </a:srgbClr>
                  </a:gs>
                  <a:gs pos="100000">
                    <a:srgbClr val="DC2F02">
                      <a:alpha val="0"/>
                    </a:srgbClr>
                  </a:gs>
                </a:gsLst>
                <a:lin ang="5400000"/>
              </a:gradFill>
              <a:ln w="19050" cap="sq">
                <a:gradFill>
                  <a:gsLst>
                    <a:gs pos="0">
                      <a:srgbClr val="F5F3F4">
                        <a:alpha val="100000"/>
                      </a:srgbClr>
                    </a:gs>
                    <a:gs pos="100000">
                      <a:srgbClr val="F5F3F4">
                        <a:alpha val="0"/>
                      </a:srgbClr>
                    </a:gs>
                  </a:gsLst>
                  <a:lin ang="5400000"/>
                </a:gradFill>
                <a:prstDash val="solid"/>
                <a:miter/>
              </a:ln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101600" y="-38100"/>
                <a:ext cx="245917" cy="6477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220820" y="260108"/>
              <a:ext cx="1273194" cy="1728146"/>
              <a:chOff x="0" y="0"/>
              <a:chExt cx="449117" cy="609600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449117" cy="609600"/>
              </a:xfrm>
              <a:custGeom>
                <a:avLst/>
                <a:gdLst/>
                <a:ahLst/>
                <a:cxnLst/>
                <a:rect r="r" b="b" t="t" l="l"/>
                <a:pathLst>
                  <a:path h="609600" w="449117">
                    <a:moveTo>
                      <a:pt x="203200" y="0"/>
                    </a:moveTo>
                    <a:lnTo>
                      <a:pt x="449117" y="0"/>
                    </a:lnTo>
                    <a:lnTo>
                      <a:pt x="245917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gradFill>
                  <a:gsLst>
                    <a:gs pos="0">
                      <a:srgbClr val="F5F3F4">
                        <a:alpha val="100000"/>
                      </a:srgbClr>
                    </a:gs>
                    <a:gs pos="100000">
                      <a:srgbClr val="F5F3F4">
                        <a:alpha val="0"/>
                      </a:srgbClr>
                    </a:gs>
                  </a:gsLst>
                  <a:lin ang="5400000"/>
                </a:gradFill>
                <a:prstDash val="solid"/>
                <a:miter/>
              </a:ln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101600" y="-38100"/>
                <a:ext cx="245917" cy="6477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21" id="21"/>
            <p:cNvGrpSpPr/>
            <p:nvPr/>
          </p:nvGrpSpPr>
          <p:grpSpPr>
            <a:xfrm rot="0">
              <a:off x="0" y="0"/>
              <a:ext cx="1413181" cy="1918155"/>
              <a:chOff x="0" y="0"/>
              <a:chExt cx="449117" cy="609600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0"/>
                <a:ext cx="449117" cy="609600"/>
              </a:xfrm>
              <a:custGeom>
                <a:avLst/>
                <a:gdLst/>
                <a:ahLst/>
                <a:cxnLst/>
                <a:rect r="r" b="b" t="t" l="l"/>
                <a:pathLst>
                  <a:path h="609600" w="449117">
                    <a:moveTo>
                      <a:pt x="203200" y="0"/>
                    </a:moveTo>
                    <a:lnTo>
                      <a:pt x="449117" y="0"/>
                    </a:lnTo>
                    <a:lnTo>
                      <a:pt x="245917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gradFill rotWithShape="true">
                <a:gsLst>
                  <a:gs pos="0">
                    <a:srgbClr val="C30C00">
                      <a:alpha val="100000"/>
                    </a:srgbClr>
                  </a:gs>
                  <a:gs pos="100000">
                    <a:srgbClr val="DC2F02">
                      <a:alpha val="0"/>
                    </a:srgbClr>
                  </a:gs>
                </a:gsLst>
                <a:lin ang="5400000"/>
              </a:gradFill>
            </p:spPr>
          </p:sp>
          <p:sp>
            <p:nvSpPr>
              <p:cNvPr name="TextBox 23" id="23"/>
              <p:cNvSpPr txBox="true"/>
              <p:nvPr/>
            </p:nvSpPr>
            <p:spPr>
              <a:xfrm>
                <a:off x="101600" y="-38100"/>
                <a:ext cx="245917" cy="6477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</p:grpSp>
      <p:grpSp>
        <p:nvGrpSpPr>
          <p:cNvPr name="Group 24" id="24"/>
          <p:cNvGrpSpPr/>
          <p:nvPr/>
        </p:nvGrpSpPr>
        <p:grpSpPr>
          <a:xfrm rot="0">
            <a:off x="11870599" y="5308921"/>
            <a:ext cx="1206455" cy="1667133"/>
            <a:chOff x="0" y="0"/>
            <a:chExt cx="1608607" cy="2222843"/>
          </a:xfrm>
        </p:grpSpPr>
        <p:grpSp>
          <p:nvGrpSpPr>
            <p:cNvPr name="Group 25" id="25"/>
            <p:cNvGrpSpPr/>
            <p:nvPr/>
          </p:nvGrpSpPr>
          <p:grpSpPr>
            <a:xfrm rot="0">
              <a:off x="335413" y="494698"/>
              <a:ext cx="1273194" cy="1728146"/>
              <a:chOff x="0" y="0"/>
              <a:chExt cx="449117" cy="609600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449117" cy="609600"/>
              </a:xfrm>
              <a:custGeom>
                <a:avLst/>
                <a:gdLst/>
                <a:ahLst/>
                <a:cxnLst/>
                <a:rect r="r" b="b" t="t" l="l"/>
                <a:pathLst>
                  <a:path h="609600" w="449117">
                    <a:moveTo>
                      <a:pt x="203200" y="0"/>
                    </a:moveTo>
                    <a:lnTo>
                      <a:pt x="449117" y="0"/>
                    </a:lnTo>
                    <a:lnTo>
                      <a:pt x="245917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gradFill rotWithShape="true">
                <a:gsLst>
                  <a:gs pos="0">
                    <a:srgbClr val="C30C00">
                      <a:alpha val="100000"/>
                    </a:srgbClr>
                  </a:gs>
                  <a:gs pos="100000">
                    <a:srgbClr val="DC2F02">
                      <a:alpha val="0"/>
                    </a:srgbClr>
                  </a:gs>
                </a:gsLst>
                <a:lin ang="5400000"/>
              </a:gradFill>
              <a:ln w="19050" cap="sq">
                <a:gradFill>
                  <a:gsLst>
                    <a:gs pos="0">
                      <a:srgbClr val="F5F3F4">
                        <a:alpha val="100000"/>
                      </a:srgbClr>
                    </a:gs>
                    <a:gs pos="100000">
                      <a:srgbClr val="F5F3F4">
                        <a:alpha val="0"/>
                      </a:srgbClr>
                    </a:gs>
                  </a:gsLst>
                  <a:lin ang="5400000"/>
                </a:gradFill>
                <a:prstDash val="solid"/>
                <a:miter/>
              </a:ln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101600" y="-38100"/>
                <a:ext cx="245917" cy="6477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28" id="28"/>
            <p:cNvGrpSpPr/>
            <p:nvPr/>
          </p:nvGrpSpPr>
          <p:grpSpPr>
            <a:xfrm rot="0">
              <a:off x="220820" y="260108"/>
              <a:ext cx="1273194" cy="1728146"/>
              <a:chOff x="0" y="0"/>
              <a:chExt cx="449117" cy="60960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449117" cy="609600"/>
              </a:xfrm>
              <a:custGeom>
                <a:avLst/>
                <a:gdLst/>
                <a:ahLst/>
                <a:cxnLst/>
                <a:rect r="r" b="b" t="t" l="l"/>
                <a:pathLst>
                  <a:path h="609600" w="449117">
                    <a:moveTo>
                      <a:pt x="203200" y="0"/>
                    </a:moveTo>
                    <a:lnTo>
                      <a:pt x="449117" y="0"/>
                    </a:lnTo>
                    <a:lnTo>
                      <a:pt x="245917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gradFill>
                  <a:gsLst>
                    <a:gs pos="0">
                      <a:srgbClr val="F5F3F4">
                        <a:alpha val="100000"/>
                      </a:srgbClr>
                    </a:gs>
                    <a:gs pos="100000">
                      <a:srgbClr val="F5F3F4">
                        <a:alpha val="0"/>
                      </a:srgbClr>
                    </a:gs>
                  </a:gsLst>
                  <a:lin ang="5400000"/>
                </a:gradFill>
                <a:prstDash val="solid"/>
                <a:miter/>
              </a:ln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101600" y="-38100"/>
                <a:ext cx="245917" cy="6477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31" id="31"/>
            <p:cNvGrpSpPr/>
            <p:nvPr/>
          </p:nvGrpSpPr>
          <p:grpSpPr>
            <a:xfrm rot="0">
              <a:off x="0" y="0"/>
              <a:ext cx="1413181" cy="1918155"/>
              <a:chOff x="0" y="0"/>
              <a:chExt cx="449117" cy="609600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449117" cy="609600"/>
              </a:xfrm>
              <a:custGeom>
                <a:avLst/>
                <a:gdLst/>
                <a:ahLst/>
                <a:cxnLst/>
                <a:rect r="r" b="b" t="t" l="l"/>
                <a:pathLst>
                  <a:path h="609600" w="449117">
                    <a:moveTo>
                      <a:pt x="203200" y="0"/>
                    </a:moveTo>
                    <a:lnTo>
                      <a:pt x="449117" y="0"/>
                    </a:lnTo>
                    <a:lnTo>
                      <a:pt x="245917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gradFill rotWithShape="true">
                <a:gsLst>
                  <a:gs pos="0">
                    <a:srgbClr val="C30C00">
                      <a:alpha val="100000"/>
                    </a:srgbClr>
                  </a:gs>
                  <a:gs pos="100000">
                    <a:srgbClr val="DC2F02">
                      <a:alpha val="0"/>
                    </a:srgbClr>
                  </a:gs>
                </a:gsLst>
                <a:lin ang="5400000"/>
              </a:gra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101600" y="-38100"/>
                <a:ext cx="245917" cy="6477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</p:grpSp>
      <p:grpSp>
        <p:nvGrpSpPr>
          <p:cNvPr name="Group 34" id="34"/>
          <p:cNvGrpSpPr/>
          <p:nvPr/>
        </p:nvGrpSpPr>
        <p:grpSpPr>
          <a:xfrm rot="0">
            <a:off x="7673302" y="6503191"/>
            <a:ext cx="1206455" cy="1667133"/>
            <a:chOff x="0" y="0"/>
            <a:chExt cx="1608607" cy="2222843"/>
          </a:xfrm>
        </p:grpSpPr>
        <p:grpSp>
          <p:nvGrpSpPr>
            <p:cNvPr name="Group 35" id="35"/>
            <p:cNvGrpSpPr/>
            <p:nvPr/>
          </p:nvGrpSpPr>
          <p:grpSpPr>
            <a:xfrm rot="0">
              <a:off x="335413" y="494698"/>
              <a:ext cx="1273194" cy="1728146"/>
              <a:chOff x="0" y="0"/>
              <a:chExt cx="449117" cy="609600"/>
            </a:xfrm>
          </p:grpSpPr>
          <p:sp>
            <p:nvSpPr>
              <p:cNvPr name="Freeform 36" id="36"/>
              <p:cNvSpPr/>
              <p:nvPr/>
            </p:nvSpPr>
            <p:spPr>
              <a:xfrm flipH="false" flipV="false" rot="0">
                <a:off x="0" y="0"/>
                <a:ext cx="449117" cy="609600"/>
              </a:xfrm>
              <a:custGeom>
                <a:avLst/>
                <a:gdLst/>
                <a:ahLst/>
                <a:cxnLst/>
                <a:rect r="r" b="b" t="t" l="l"/>
                <a:pathLst>
                  <a:path h="609600" w="449117">
                    <a:moveTo>
                      <a:pt x="203200" y="0"/>
                    </a:moveTo>
                    <a:lnTo>
                      <a:pt x="449117" y="0"/>
                    </a:lnTo>
                    <a:lnTo>
                      <a:pt x="245917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gradFill rotWithShape="true">
                <a:gsLst>
                  <a:gs pos="0">
                    <a:srgbClr val="C30C00">
                      <a:alpha val="100000"/>
                    </a:srgbClr>
                  </a:gs>
                  <a:gs pos="100000">
                    <a:srgbClr val="DC2F02">
                      <a:alpha val="0"/>
                    </a:srgbClr>
                  </a:gs>
                </a:gsLst>
                <a:lin ang="5400000"/>
              </a:gradFill>
              <a:ln w="19050" cap="sq">
                <a:gradFill>
                  <a:gsLst>
                    <a:gs pos="0">
                      <a:srgbClr val="F5F3F4">
                        <a:alpha val="100000"/>
                      </a:srgbClr>
                    </a:gs>
                    <a:gs pos="100000">
                      <a:srgbClr val="F5F3F4">
                        <a:alpha val="0"/>
                      </a:srgbClr>
                    </a:gs>
                  </a:gsLst>
                  <a:lin ang="5400000"/>
                </a:gradFill>
                <a:prstDash val="solid"/>
                <a:miter/>
              </a:ln>
            </p:spPr>
          </p:sp>
          <p:sp>
            <p:nvSpPr>
              <p:cNvPr name="TextBox 37" id="37"/>
              <p:cNvSpPr txBox="true"/>
              <p:nvPr/>
            </p:nvSpPr>
            <p:spPr>
              <a:xfrm>
                <a:off x="101600" y="-38100"/>
                <a:ext cx="245917" cy="6477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38" id="38"/>
            <p:cNvGrpSpPr/>
            <p:nvPr/>
          </p:nvGrpSpPr>
          <p:grpSpPr>
            <a:xfrm rot="0">
              <a:off x="220820" y="260108"/>
              <a:ext cx="1273194" cy="1728146"/>
              <a:chOff x="0" y="0"/>
              <a:chExt cx="449117" cy="609600"/>
            </a:xfrm>
          </p:grpSpPr>
          <p:sp>
            <p:nvSpPr>
              <p:cNvPr name="Freeform 39" id="39"/>
              <p:cNvSpPr/>
              <p:nvPr/>
            </p:nvSpPr>
            <p:spPr>
              <a:xfrm flipH="false" flipV="false" rot="0">
                <a:off x="0" y="0"/>
                <a:ext cx="449117" cy="609600"/>
              </a:xfrm>
              <a:custGeom>
                <a:avLst/>
                <a:gdLst/>
                <a:ahLst/>
                <a:cxnLst/>
                <a:rect r="r" b="b" t="t" l="l"/>
                <a:pathLst>
                  <a:path h="609600" w="449117">
                    <a:moveTo>
                      <a:pt x="203200" y="0"/>
                    </a:moveTo>
                    <a:lnTo>
                      <a:pt x="449117" y="0"/>
                    </a:lnTo>
                    <a:lnTo>
                      <a:pt x="245917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gradFill>
                  <a:gsLst>
                    <a:gs pos="0">
                      <a:srgbClr val="F5F3F4">
                        <a:alpha val="100000"/>
                      </a:srgbClr>
                    </a:gs>
                    <a:gs pos="100000">
                      <a:srgbClr val="F5F3F4">
                        <a:alpha val="0"/>
                      </a:srgbClr>
                    </a:gs>
                  </a:gsLst>
                  <a:lin ang="5400000"/>
                </a:gradFill>
                <a:prstDash val="solid"/>
                <a:miter/>
              </a:ln>
            </p:spPr>
          </p:sp>
          <p:sp>
            <p:nvSpPr>
              <p:cNvPr name="TextBox 40" id="40"/>
              <p:cNvSpPr txBox="true"/>
              <p:nvPr/>
            </p:nvSpPr>
            <p:spPr>
              <a:xfrm>
                <a:off x="101600" y="-38100"/>
                <a:ext cx="245917" cy="6477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41" id="41"/>
            <p:cNvGrpSpPr/>
            <p:nvPr/>
          </p:nvGrpSpPr>
          <p:grpSpPr>
            <a:xfrm rot="0">
              <a:off x="0" y="0"/>
              <a:ext cx="1413181" cy="1918155"/>
              <a:chOff x="0" y="0"/>
              <a:chExt cx="449117" cy="609600"/>
            </a:xfrm>
          </p:grpSpPr>
          <p:sp>
            <p:nvSpPr>
              <p:cNvPr name="Freeform 42" id="42"/>
              <p:cNvSpPr/>
              <p:nvPr/>
            </p:nvSpPr>
            <p:spPr>
              <a:xfrm flipH="false" flipV="false" rot="0">
                <a:off x="0" y="0"/>
                <a:ext cx="449117" cy="609600"/>
              </a:xfrm>
              <a:custGeom>
                <a:avLst/>
                <a:gdLst/>
                <a:ahLst/>
                <a:cxnLst/>
                <a:rect r="r" b="b" t="t" l="l"/>
                <a:pathLst>
                  <a:path h="609600" w="449117">
                    <a:moveTo>
                      <a:pt x="203200" y="0"/>
                    </a:moveTo>
                    <a:lnTo>
                      <a:pt x="449117" y="0"/>
                    </a:lnTo>
                    <a:lnTo>
                      <a:pt x="245917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gradFill rotWithShape="true">
                <a:gsLst>
                  <a:gs pos="0">
                    <a:srgbClr val="C30C00">
                      <a:alpha val="100000"/>
                    </a:srgbClr>
                  </a:gs>
                  <a:gs pos="100000">
                    <a:srgbClr val="DC2F02">
                      <a:alpha val="0"/>
                    </a:srgbClr>
                  </a:gs>
                </a:gsLst>
                <a:lin ang="5400000"/>
              </a:gradFill>
            </p:spPr>
          </p:sp>
          <p:sp>
            <p:nvSpPr>
              <p:cNvPr name="TextBox 43" id="43"/>
              <p:cNvSpPr txBox="true"/>
              <p:nvPr/>
            </p:nvSpPr>
            <p:spPr>
              <a:xfrm>
                <a:off x="101600" y="-38100"/>
                <a:ext cx="245917" cy="6477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</p:grpSp>
      <p:grpSp>
        <p:nvGrpSpPr>
          <p:cNvPr name="Group 44" id="44"/>
          <p:cNvGrpSpPr/>
          <p:nvPr/>
        </p:nvGrpSpPr>
        <p:grpSpPr>
          <a:xfrm rot="0">
            <a:off x="15260979" y="6503191"/>
            <a:ext cx="1206455" cy="1667133"/>
            <a:chOff x="0" y="0"/>
            <a:chExt cx="1608607" cy="2222843"/>
          </a:xfrm>
        </p:grpSpPr>
        <p:grpSp>
          <p:nvGrpSpPr>
            <p:cNvPr name="Group 45" id="45"/>
            <p:cNvGrpSpPr/>
            <p:nvPr/>
          </p:nvGrpSpPr>
          <p:grpSpPr>
            <a:xfrm rot="0">
              <a:off x="335413" y="494698"/>
              <a:ext cx="1273194" cy="1728146"/>
              <a:chOff x="0" y="0"/>
              <a:chExt cx="449117" cy="609600"/>
            </a:xfrm>
          </p:grpSpPr>
          <p:sp>
            <p:nvSpPr>
              <p:cNvPr name="Freeform 46" id="46"/>
              <p:cNvSpPr/>
              <p:nvPr/>
            </p:nvSpPr>
            <p:spPr>
              <a:xfrm flipH="false" flipV="false" rot="0">
                <a:off x="0" y="0"/>
                <a:ext cx="449117" cy="609600"/>
              </a:xfrm>
              <a:custGeom>
                <a:avLst/>
                <a:gdLst/>
                <a:ahLst/>
                <a:cxnLst/>
                <a:rect r="r" b="b" t="t" l="l"/>
                <a:pathLst>
                  <a:path h="609600" w="449117">
                    <a:moveTo>
                      <a:pt x="203200" y="0"/>
                    </a:moveTo>
                    <a:lnTo>
                      <a:pt x="449117" y="0"/>
                    </a:lnTo>
                    <a:lnTo>
                      <a:pt x="245917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gradFill rotWithShape="true">
                <a:gsLst>
                  <a:gs pos="0">
                    <a:srgbClr val="C30C00">
                      <a:alpha val="100000"/>
                    </a:srgbClr>
                  </a:gs>
                  <a:gs pos="100000">
                    <a:srgbClr val="DC2F02">
                      <a:alpha val="0"/>
                    </a:srgbClr>
                  </a:gs>
                </a:gsLst>
                <a:lin ang="5400000"/>
              </a:gradFill>
              <a:ln w="19050" cap="sq">
                <a:gradFill>
                  <a:gsLst>
                    <a:gs pos="0">
                      <a:srgbClr val="F5F3F4">
                        <a:alpha val="100000"/>
                      </a:srgbClr>
                    </a:gs>
                    <a:gs pos="100000">
                      <a:srgbClr val="F5F3F4">
                        <a:alpha val="0"/>
                      </a:srgbClr>
                    </a:gs>
                  </a:gsLst>
                  <a:lin ang="5400000"/>
                </a:gradFill>
                <a:prstDash val="solid"/>
                <a:miter/>
              </a:ln>
            </p:spPr>
          </p:sp>
          <p:sp>
            <p:nvSpPr>
              <p:cNvPr name="TextBox 47" id="47"/>
              <p:cNvSpPr txBox="true"/>
              <p:nvPr/>
            </p:nvSpPr>
            <p:spPr>
              <a:xfrm>
                <a:off x="101600" y="-38100"/>
                <a:ext cx="245917" cy="6477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48" id="48"/>
            <p:cNvGrpSpPr/>
            <p:nvPr/>
          </p:nvGrpSpPr>
          <p:grpSpPr>
            <a:xfrm rot="0">
              <a:off x="220820" y="260108"/>
              <a:ext cx="1273194" cy="1728146"/>
              <a:chOff x="0" y="0"/>
              <a:chExt cx="449117" cy="609600"/>
            </a:xfrm>
          </p:grpSpPr>
          <p:sp>
            <p:nvSpPr>
              <p:cNvPr name="Freeform 49" id="49"/>
              <p:cNvSpPr/>
              <p:nvPr/>
            </p:nvSpPr>
            <p:spPr>
              <a:xfrm flipH="false" flipV="false" rot="0">
                <a:off x="0" y="0"/>
                <a:ext cx="449117" cy="609600"/>
              </a:xfrm>
              <a:custGeom>
                <a:avLst/>
                <a:gdLst/>
                <a:ahLst/>
                <a:cxnLst/>
                <a:rect r="r" b="b" t="t" l="l"/>
                <a:pathLst>
                  <a:path h="609600" w="449117">
                    <a:moveTo>
                      <a:pt x="203200" y="0"/>
                    </a:moveTo>
                    <a:lnTo>
                      <a:pt x="449117" y="0"/>
                    </a:lnTo>
                    <a:lnTo>
                      <a:pt x="245917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gradFill>
                  <a:gsLst>
                    <a:gs pos="0">
                      <a:srgbClr val="F5F3F4">
                        <a:alpha val="100000"/>
                      </a:srgbClr>
                    </a:gs>
                    <a:gs pos="100000">
                      <a:srgbClr val="F5F3F4">
                        <a:alpha val="0"/>
                      </a:srgbClr>
                    </a:gs>
                  </a:gsLst>
                  <a:lin ang="5400000"/>
                </a:gradFill>
                <a:prstDash val="solid"/>
                <a:miter/>
              </a:ln>
            </p:spPr>
          </p:sp>
          <p:sp>
            <p:nvSpPr>
              <p:cNvPr name="TextBox 50" id="50"/>
              <p:cNvSpPr txBox="true"/>
              <p:nvPr/>
            </p:nvSpPr>
            <p:spPr>
              <a:xfrm>
                <a:off x="101600" y="-38100"/>
                <a:ext cx="245917" cy="6477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51" id="51"/>
            <p:cNvGrpSpPr/>
            <p:nvPr/>
          </p:nvGrpSpPr>
          <p:grpSpPr>
            <a:xfrm rot="0">
              <a:off x="0" y="0"/>
              <a:ext cx="1413181" cy="1918155"/>
              <a:chOff x="0" y="0"/>
              <a:chExt cx="449117" cy="609600"/>
            </a:xfrm>
          </p:grpSpPr>
          <p:sp>
            <p:nvSpPr>
              <p:cNvPr name="Freeform 52" id="52"/>
              <p:cNvSpPr/>
              <p:nvPr/>
            </p:nvSpPr>
            <p:spPr>
              <a:xfrm flipH="false" flipV="false" rot="0">
                <a:off x="0" y="0"/>
                <a:ext cx="449117" cy="609600"/>
              </a:xfrm>
              <a:custGeom>
                <a:avLst/>
                <a:gdLst/>
                <a:ahLst/>
                <a:cxnLst/>
                <a:rect r="r" b="b" t="t" l="l"/>
                <a:pathLst>
                  <a:path h="609600" w="449117">
                    <a:moveTo>
                      <a:pt x="203200" y="0"/>
                    </a:moveTo>
                    <a:lnTo>
                      <a:pt x="449117" y="0"/>
                    </a:lnTo>
                    <a:lnTo>
                      <a:pt x="245917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gradFill rotWithShape="true">
                <a:gsLst>
                  <a:gs pos="0">
                    <a:srgbClr val="C30C00">
                      <a:alpha val="100000"/>
                    </a:srgbClr>
                  </a:gs>
                  <a:gs pos="100000">
                    <a:srgbClr val="DC2F02">
                      <a:alpha val="0"/>
                    </a:srgbClr>
                  </a:gs>
                </a:gsLst>
                <a:lin ang="5400000"/>
              </a:gradFill>
            </p:spPr>
          </p:sp>
          <p:sp>
            <p:nvSpPr>
              <p:cNvPr name="TextBox 53" id="53"/>
              <p:cNvSpPr txBox="true"/>
              <p:nvPr/>
            </p:nvSpPr>
            <p:spPr>
              <a:xfrm>
                <a:off x="101600" y="-38100"/>
                <a:ext cx="245917" cy="6477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</p:grpSp>
      <p:grpSp>
        <p:nvGrpSpPr>
          <p:cNvPr name="Group 54" id="54"/>
          <p:cNvGrpSpPr/>
          <p:nvPr/>
        </p:nvGrpSpPr>
        <p:grpSpPr>
          <a:xfrm rot="0">
            <a:off x="1450435" y="2010710"/>
            <a:ext cx="5015145" cy="4554620"/>
            <a:chOff x="0" y="0"/>
            <a:chExt cx="671238" cy="609600"/>
          </a:xfrm>
        </p:grpSpPr>
        <p:sp>
          <p:nvSpPr>
            <p:cNvPr name="Freeform 55" id="55"/>
            <p:cNvSpPr/>
            <p:nvPr/>
          </p:nvSpPr>
          <p:spPr>
            <a:xfrm flipH="false" flipV="false" rot="0">
              <a:off x="0" y="0"/>
              <a:ext cx="671238" cy="609600"/>
            </a:xfrm>
            <a:custGeom>
              <a:avLst/>
              <a:gdLst/>
              <a:ahLst/>
              <a:cxnLst/>
              <a:rect r="r" b="b" t="t" l="l"/>
              <a:pathLst>
                <a:path h="609600" w="671238">
                  <a:moveTo>
                    <a:pt x="203200" y="0"/>
                  </a:moveTo>
                  <a:lnTo>
                    <a:pt x="671238" y="0"/>
                  </a:lnTo>
                  <a:lnTo>
                    <a:pt x="468038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2"/>
              <a:stretch>
                <a:fillRect l="-30726" t="0" r="-30726" b="0"/>
              </a:stretch>
            </a:blipFill>
          </p:spPr>
        </p:sp>
      </p:grpSp>
      <p:grpSp>
        <p:nvGrpSpPr>
          <p:cNvPr name="Group 56" id="56"/>
          <p:cNvGrpSpPr/>
          <p:nvPr/>
        </p:nvGrpSpPr>
        <p:grpSpPr>
          <a:xfrm rot="0">
            <a:off x="4859384" y="3217882"/>
            <a:ext cx="5015145" cy="4554620"/>
            <a:chOff x="0" y="0"/>
            <a:chExt cx="671238" cy="609600"/>
          </a:xfrm>
        </p:grpSpPr>
        <p:sp>
          <p:nvSpPr>
            <p:cNvPr name="Freeform 57" id="57"/>
            <p:cNvSpPr/>
            <p:nvPr/>
          </p:nvSpPr>
          <p:spPr>
            <a:xfrm flipH="false" flipV="false" rot="0">
              <a:off x="0" y="0"/>
              <a:ext cx="671238" cy="609600"/>
            </a:xfrm>
            <a:custGeom>
              <a:avLst/>
              <a:gdLst/>
              <a:ahLst/>
              <a:cxnLst/>
              <a:rect r="r" b="b" t="t" l="l"/>
              <a:pathLst>
                <a:path h="609600" w="671238">
                  <a:moveTo>
                    <a:pt x="203200" y="0"/>
                  </a:moveTo>
                  <a:lnTo>
                    <a:pt x="671238" y="0"/>
                  </a:lnTo>
                  <a:lnTo>
                    <a:pt x="468038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3"/>
              <a:stretch>
                <a:fillRect l="-32788" t="0" r="-3340" b="0"/>
              </a:stretch>
            </a:blipFill>
          </p:spPr>
        </p:sp>
      </p:grpSp>
      <p:sp>
        <p:nvSpPr>
          <p:cNvPr name="TextBox 58" id="58"/>
          <p:cNvSpPr txBox="true"/>
          <p:nvPr/>
        </p:nvSpPr>
        <p:spPr>
          <a:xfrm rot="0">
            <a:off x="7176535" y="2396664"/>
            <a:ext cx="2602743" cy="3810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999"/>
              </a:lnSpc>
            </a:pPr>
            <a:r>
              <a:rPr lang="en-US" sz="2999" i="true" spc="74">
                <a:solidFill>
                  <a:srgbClr val="F5F3F4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Desmonte</a:t>
            </a:r>
          </a:p>
        </p:txBody>
      </p:sp>
      <p:grpSp>
        <p:nvGrpSpPr>
          <p:cNvPr name="Group 59" id="59"/>
          <p:cNvGrpSpPr/>
          <p:nvPr/>
        </p:nvGrpSpPr>
        <p:grpSpPr>
          <a:xfrm rot="0">
            <a:off x="9082779" y="2010710"/>
            <a:ext cx="5015145" cy="4554620"/>
            <a:chOff x="0" y="0"/>
            <a:chExt cx="671238" cy="609600"/>
          </a:xfrm>
        </p:grpSpPr>
        <p:sp>
          <p:nvSpPr>
            <p:cNvPr name="Freeform 60" id="60"/>
            <p:cNvSpPr/>
            <p:nvPr/>
          </p:nvSpPr>
          <p:spPr>
            <a:xfrm flipH="false" flipV="false" rot="0">
              <a:off x="0" y="0"/>
              <a:ext cx="671238" cy="609600"/>
            </a:xfrm>
            <a:custGeom>
              <a:avLst/>
              <a:gdLst/>
              <a:ahLst/>
              <a:cxnLst/>
              <a:rect r="r" b="b" t="t" l="l"/>
              <a:pathLst>
                <a:path h="609600" w="671238">
                  <a:moveTo>
                    <a:pt x="203200" y="0"/>
                  </a:moveTo>
                  <a:lnTo>
                    <a:pt x="671238" y="0"/>
                  </a:lnTo>
                  <a:lnTo>
                    <a:pt x="468038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4"/>
              <a:stretch>
                <a:fillRect l="-25038" t="0" r="-30648" b="0"/>
              </a:stretch>
            </a:blipFill>
          </p:spPr>
        </p:sp>
      </p:grpSp>
      <p:grpSp>
        <p:nvGrpSpPr>
          <p:cNvPr name="Group 61" id="61"/>
          <p:cNvGrpSpPr/>
          <p:nvPr/>
        </p:nvGrpSpPr>
        <p:grpSpPr>
          <a:xfrm rot="0">
            <a:off x="12478616" y="3217882"/>
            <a:ext cx="5015145" cy="4554620"/>
            <a:chOff x="0" y="0"/>
            <a:chExt cx="671238" cy="609600"/>
          </a:xfrm>
        </p:grpSpPr>
        <p:sp>
          <p:nvSpPr>
            <p:cNvPr name="Freeform 62" id="62"/>
            <p:cNvSpPr/>
            <p:nvPr/>
          </p:nvSpPr>
          <p:spPr>
            <a:xfrm flipH="false" flipV="false" rot="0">
              <a:off x="0" y="0"/>
              <a:ext cx="671238" cy="609600"/>
            </a:xfrm>
            <a:custGeom>
              <a:avLst/>
              <a:gdLst/>
              <a:ahLst/>
              <a:cxnLst/>
              <a:rect r="r" b="b" t="t" l="l"/>
              <a:pathLst>
                <a:path h="609600" w="671238">
                  <a:moveTo>
                    <a:pt x="203200" y="0"/>
                  </a:moveTo>
                  <a:lnTo>
                    <a:pt x="671238" y="0"/>
                  </a:lnTo>
                  <a:lnTo>
                    <a:pt x="468038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5"/>
              <a:stretch>
                <a:fillRect l="0" t="-23407" r="0" b="-23407"/>
              </a:stretch>
            </a:blipFill>
          </p:spPr>
        </p:sp>
      </p:grpSp>
      <p:sp>
        <p:nvSpPr>
          <p:cNvPr name="TextBox 63" id="63"/>
          <p:cNvSpPr txBox="true"/>
          <p:nvPr/>
        </p:nvSpPr>
        <p:spPr>
          <a:xfrm rot="0">
            <a:off x="1466881" y="8770399"/>
            <a:ext cx="12284667" cy="1026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00"/>
              </a:lnSpc>
            </a:pPr>
            <a:r>
              <a:rPr lang="en-US" b="true" sz="7400" i="true">
                <a:solidFill>
                  <a:srgbClr val="C30C00"/>
                </a:solidFill>
                <a:latin typeface="Ubuntu Bold Italics"/>
                <a:ea typeface="Ubuntu Bold Italics"/>
                <a:cs typeface="Ubuntu Bold Italics"/>
                <a:sym typeface="Ubuntu Bold Italics"/>
              </a:rPr>
              <a:t>QUEM É O NOSSO CLIENTE?</a:t>
            </a:r>
          </a:p>
        </p:txBody>
      </p:sp>
      <p:sp>
        <p:nvSpPr>
          <p:cNvPr name="TextBox 64" id="64"/>
          <p:cNvSpPr txBox="true"/>
          <p:nvPr/>
        </p:nvSpPr>
        <p:spPr>
          <a:xfrm rot="0">
            <a:off x="2337178" y="6932456"/>
            <a:ext cx="2221743" cy="3810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999"/>
              </a:lnSpc>
            </a:pPr>
            <a:r>
              <a:rPr lang="en-US" sz="2999" i="true" spc="74">
                <a:solidFill>
                  <a:srgbClr val="F5F3F4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CDV</a:t>
            </a:r>
          </a:p>
        </p:txBody>
      </p:sp>
      <p:sp>
        <p:nvSpPr>
          <p:cNvPr name="TextBox 65" id="65"/>
          <p:cNvSpPr txBox="true"/>
          <p:nvPr/>
        </p:nvSpPr>
        <p:spPr>
          <a:xfrm rot="0">
            <a:off x="9442125" y="6932456"/>
            <a:ext cx="2359823" cy="3810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999"/>
              </a:lnSpc>
            </a:pPr>
            <a:r>
              <a:rPr lang="en-US" sz="2999" i="true" spc="74">
                <a:solidFill>
                  <a:srgbClr val="F5F3F4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Ferro Velho</a:t>
            </a:r>
          </a:p>
        </p:txBody>
      </p:sp>
      <p:sp>
        <p:nvSpPr>
          <p:cNvPr name="TextBox 66" id="66"/>
          <p:cNvSpPr txBox="true"/>
          <p:nvPr/>
        </p:nvSpPr>
        <p:spPr>
          <a:xfrm rot="0">
            <a:off x="14233460" y="2396664"/>
            <a:ext cx="4054540" cy="3810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999"/>
              </a:lnSpc>
            </a:pPr>
            <a:r>
              <a:rPr lang="en-US" sz="2999" i="true" spc="74">
                <a:solidFill>
                  <a:srgbClr val="F5F3F4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Auto Peças Usadas</a:t>
            </a:r>
          </a:p>
        </p:txBody>
      </p:sp>
      <p:grpSp>
        <p:nvGrpSpPr>
          <p:cNvPr name="Group 67" id="67"/>
          <p:cNvGrpSpPr/>
          <p:nvPr/>
        </p:nvGrpSpPr>
        <p:grpSpPr>
          <a:xfrm rot="0">
            <a:off x="238697" y="0"/>
            <a:ext cx="705305" cy="10287000"/>
            <a:chOff x="0" y="0"/>
            <a:chExt cx="185759" cy="2709333"/>
          </a:xfrm>
        </p:grpSpPr>
        <p:sp>
          <p:nvSpPr>
            <p:cNvPr name="Freeform 68" id="68"/>
            <p:cNvSpPr/>
            <p:nvPr/>
          </p:nvSpPr>
          <p:spPr>
            <a:xfrm flipH="false" flipV="false" rot="0">
              <a:off x="0" y="0"/>
              <a:ext cx="185759" cy="2709333"/>
            </a:xfrm>
            <a:custGeom>
              <a:avLst/>
              <a:gdLst/>
              <a:ahLst/>
              <a:cxnLst/>
              <a:rect r="r" b="b" t="t" l="l"/>
              <a:pathLst>
                <a:path h="2709333" w="185759">
                  <a:moveTo>
                    <a:pt x="0" y="0"/>
                  </a:moveTo>
                  <a:lnTo>
                    <a:pt x="185759" y="0"/>
                  </a:lnTo>
                  <a:lnTo>
                    <a:pt x="185759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true">
              <a:gsLst>
                <a:gs pos="0">
                  <a:srgbClr val="C30C00">
                    <a:alpha val="100000"/>
                  </a:srgbClr>
                </a:gs>
                <a:gs pos="100000">
                  <a:srgbClr val="DC2F02">
                    <a:alpha val="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  <p:sp>
          <p:nvSpPr>
            <p:cNvPr name="TextBox 69" id="69"/>
            <p:cNvSpPr txBox="true"/>
            <p:nvPr/>
          </p:nvSpPr>
          <p:spPr>
            <a:xfrm>
              <a:off x="0" y="-38100"/>
              <a:ext cx="185759" cy="2747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70" id="70"/>
          <p:cNvGrpSpPr/>
          <p:nvPr/>
        </p:nvGrpSpPr>
        <p:grpSpPr>
          <a:xfrm rot="0">
            <a:off x="238697" y="2637675"/>
            <a:ext cx="705305" cy="703087"/>
            <a:chOff x="0" y="0"/>
            <a:chExt cx="185759" cy="185175"/>
          </a:xfrm>
        </p:grpSpPr>
        <p:sp>
          <p:nvSpPr>
            <p:cNvPr name="Freeform 71" id="71"/>
            <p:cNvSpPr/>
            <p:nvPr/>
          </p:nvSpPr>
          <p:spPr>
            <a:xfrm flipH="false" flipV="false" rot="0">
              <a:off x="0" y="0"/>
              <a:ext cx="185759" cy="185175"/>
            </a:xfrm>
            <a:custGeom>
              <a:avLst/>
              <a:gdLst/>
              <a:ahLst/>
              <a:cxnLst/>
              <a:rect r="r" b="b" t="t" l="l"/>
              <a:pathLst>
                <a:path h="185175" w="185759">
                  <a:moveTo>
                    <a:pt x="0" y="0"/>
                  </a:moveTo>
                  <a:lnTo>
                    <a:pt x="185759" y="0"/>
                  </a:lnTo>
                  <a:lnTo>
                    <a:pt x="185759" y="185175"/>
                  </a:lnTo>
                  <a:lnTo>
                    <a:pt x="0" y="185175"/>
                  </a:lnTo>
                  <a:close/>
                </a:path>
              </a:pathLst>
            </a:custGeom>
            <a:solidFill>
              <a:srgbClr val="DC2F02"/>
            </a:solidFill>
          </p:spPr>
        </p:sp>
        <p:sp>
          <p:nvSpPr>
            <p:cNvPr name="TextBox 72" id="72"/>
            <p:cNvSpPr txBox="true"/>
            <p:nvPr/>
          </p:nvSpPr>
          <p:spPr>
            <a:xfrm>
              <a:off x="0" y="-38100"/>
              <a:ext cx="185759" cy="2232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73" id="73"/>
          <p:cNvSpPr/>
          <p:nvPr/>
        </p:nvSpPr>
        <p:spPr>
          <a:xfrm flipH="false" flipV="false" rot="0">
            <a:off x="375398" y="1028700"/>
            <a:ext cx="431903" cy="402062"/>
          </a:xfrm>
          <a:custGeom>
            <a:avLst/>
            <a:gdLst/>
            <a:ahLst/>
            <a:cxnLst/>
            <a:rect r="r" b="b" t="t" l="l"/>
            <a:pathLst>
              <a:path h="402062" w="431903">
                <a:moveTo>
                  <a:pt x="0" y="0"/>
                </a:moveTo>
                <a:lnTo>
                  <a:pt x="431902" y="0"/>
                </a:lnTo>
                <a:lnTo>
                  <a:pt x="431902" y="402062"/>
                </a:lnTo>
                <a:lnTo>
                  <a:pt x="0" y="4020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4" id="74"/>
          <p:cNvSpPr/>
          <p:nvPr/>
        </p:nvSpPr>
        <p:spPr>
          <a:xfrm flipH="false" flipV="false" rot="0">
            <a:off x="375398" y="1922003"/>
            <a:ext cx="431903" cy="402062"/>
          </a:xfrm>
          <a:custGeom>
            <a:avLst/>
            <a:gdLst/>
            <a:ahLst/>
            <a:cxnLst/>
            <a:rect r="r" b="b" t="t" l="l"/>
            <a:pathLst>
              <a:path h="402062" w="431903">
                <a:moveTo>
                  <a:pt x="0" y="0"/>
                </a:moveTo>
                <a:lnTo>
                  <a:pt x="431902" y="0"/>
                </a:lnTo>
                <a:lnTo>
                  <a:pt x="431902" y="402062"/>
                </a:lnTo>
                <a:lnTo>
                  <a:pt x="0" y="4020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5" id="75"/>
          <p:cNvSpPr/>
          <p:nvPr/>
        </p:nvSpPr>
        <p:spPr>
          <a:xfrm flipH="false" flipV="false" rot="0">
            <a:off x="412503" y="2816876"/>
            <a:ext cx="357692" cy="344685"/>
          </a:xfrm>
          <a:custGeom>
            <a:avLst/>
            <a:gdLst/>
            <a:ahLst/>
            <a:cxnLst/>
            <a:rect r="r" b="b" t="t" l="l"/>
            <a:pathLst>
              <a:path h="344685" w="357692">
                <a:moveTo>
                  <a:pt x="0" y="0"/>
                </a:moveTo>
                <a:lnTo>
                  <a:pt x="357692" y="0"/>
                </a:lnTo>
                <a:lnTo>
                  <a:pt x="357692" y="344685"/>
                </a:lnTo>
                <a:lnTo>
                  <a:pt x="0" y="3446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6" id="76"/>
          <p:cNvSpPr/>
          <p:nvPr/>
        </p:nvSpPr>
        <p:spPr>
          <a:xfrm flipH="false" flipV="false" rot="0">
            <a:off x="412503" y="3654372"/>
            <a:ext cx="394797" cy="380441"/>
          </a:xfrm>
          <a:custGeom>
            <a:avLst/>
            <a:gdLst/>
            <a:ahLst/>
            <a:cxnLst/>
            <a:rect r="r" b="b" t="t" l="l"/>
            <a:pathLst>
              <a:path h="380441" w="394797">
                <a:moveTo>
                  <a:pt x="0" y="0"/>
                </a:moveTo>
                <a:lnTo>
                  <a:pt x="394797" y="0"/>
                </a:lnTo>
                <a:lnTo>
                  <a:pt x="394797" y="380441"/>
                </a:lnTo>
                <a:lnTo>
                  <a:pt x="0" y="3804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7" id="77"/>
          <p:cNvSpPr/>
          <p:nvPr/>
        </p:nvSpPr>
        <p:spPr>
          <a:xfrm flipH="false" flipV="false" rot="0">
            <a:off x="393950" y="7030645"/>
            <a:ext cx="431903" cy="416197"/>
          </a:xfrm>
          <a:custGeom>
            <a:avLst/>
            <a:gdLst/>
            <a:ahLst/>
            <a:cxnLst/>
            <a:rect r="r" b="b" t="t" l="l"/>
            <a:pathLst>
              <a:path h="416197" w="431903">
                <a:moveTo>
                  <a:pt x="0" y="0"/>
                </a:moveTo>
                <a:lnTo>
                  <a:pt x="431903" y="0"/>
                </a:lnTo>
                <a:lnTo>
                  <a:pt x="431903" y="416197"/>
                </a:lnTo>
                <a:lnTo>
                  <a:pt x="0" y="41619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8" id="78"/>
          <p:cNvSpPr/>
          <p:nvPr/>
        </p:nvSpPr>
        <p:spPr>
          <a:xfrm flipH="false" flipV="false" rot="0">
            <a:off x="401032" y="6164946"/>
            <a:ext cx="380634" cy="377866"/>
          </a:xfrm>
          <a:custGeom>
            <a:avLst/>
            <a:gdLst/>
            <a:ahLst/>
            <a:cxnLst/>
            <a:rect r="r" b="b" t="t" l="l"/>
            <a:pathLst>
              <a:path h="377866" w="380634">
                <a:moveTo>
                  <a:pt x="0" y="0"/>
                </a:moveTo>
                <a:lnTo>
                  <a:pt x="380634" y="0"/>
                </a:lnTo>
                <a:lnTo>
                  <a:pt x="380634" y="377866"/>
                </a:lnTo>
                <a:lnTo>
                  <a:pt x="0" y="37786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9" id="79"/>
          <p:cNvSpPr/>
          <p:nvPr/>
        </p:nvSpPr>
        <p:spPr>
          <a:xfrm flipH="false" flipV="false" rot="0">
            <a:off x="393950" y="5381449"/>
            <a:ext cx="431903" cy="288197"/>
          </a:xfrm>
          <a:custGeom>
            <a:avLst/>
            <a:gdLst/>
            <a:ahLst/>
            <a:cxnLst/>
            <a:rect r="r" b="b" t="t" l="l"/>
            <a:pathLst>
              <a:path h="288197" w="431903">
                <a:moveTo>
                  <a:pt x="0" y="0"/>
                </a:moveTo>
                <a:lnTo>
                  <a:pt x="431903" y="0"/>
                </a:lnTo>
                <a:lnTo>
                  <a:pt x="431903" y="288197"/>
                </a:lnTo>
                <a:lnTo>
                  <a:pt x="0" y="28819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0" id="80"/>
          <p:cNvSpPr/>
          <p:nvPr/>
        </p:nvSpPr>
        <p:spPr>
          <a:xfrm flipH="false" flipV="false" rot="0">
            <a:off x="412503" y="4530113"/>
            <a:ext cx="394797" cy="356035"/>
          </a:xfrm>
          <a:custGeom>
            <a:avLst/>
            <a:gdLst/>
            <a:ahLst/>
            <a:cxnLst/>
            <a:rect r="r" b="b" t="t" l="l"/>
            <a:pathLst>
              <a:path h="356035" w="394797">
                <a:moveTo>
                  <a:pt x="0" y="0"/>
                </a:moveTo>
                <a:lnTo>
                  <a:pt x="394797" y="0"/>
                </a:lnTo>
                <a:lnTo>
                  <a:pt x="394797" y="356036"/>
                </a:lnTo>
                <a:lnTo>
                  <a:pt x="0" y="35603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61A1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50435" y="1750710"/>
            <a:ext cx="7683889" cy="19597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00"/>
              </a:lnSpc>
            </a:pPr>
            <a:r>
              <a:rPr lang="en-US" b="true" sz="7400" i="true">
                <a:solidFill>
                  <a:srgbClr val="C30C00"/>
                </a:solidFill>
                <a:latin typeface="Ubuntu Bold Italics"/>
                <a:ea typeface="Ubuntu Bold Italics"/>
                <a:cs typeface="Ubuntu Bold Italics"/>
                <a:sym typeface="Ubuntu Bold Italics"/>
              </a:rPr>
              <a:t>COMO ERA O DESMONTE?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238697" y="0"/>
            <a:ext cx="705305" cy="10287000"/>
            <a:chOff x="0" y="0"/>
            <a:chExt cx="185759" cy="270933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85759" cy="2709333"/>
            </a:xfrm>
            <a:custGeom>
              <a:avLst/>
              <a:gdLst/>
              <a:ahLst/>
              <a:cxnLst/>
              <a:rect r="r" b="b" t="t" l="l"/>
              <a:pathLst>
                <a:path h="2709333" w="185759">
                  <a:moveTo>
                    <a:pt x="0" y="0"/>
                  </a:moveTo>
                  <a:lnTo>
                    <a:pt x="185759" y="0"/>
                  </a:lnTo>
                  <a:lnTo>
                    <a:pt x="185759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true">
              <a:gsLst>
                <a:gs pos="0">
                  <a:srgbClr val="C30C00">
                    <a:alpha val="100000"/>
                  </a:srgbClr>
                </a:gs>
                <a:gs pos="100000">
                  <a:srgbClr val="DC2F02">
                    <a:alpha val="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185759" cy="2747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238697" y="3494293"/>
            <a:ext cx="705305" cy="703087"/>
            <a:chOff x="0" y="0"/>
            <a:chExt cx="185759" cy="18517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85759" cy="185175"/>
            </a:xfrm>
            <a:custGeom>
              <a:avLst/>
              <a:gdLst/>
              <a:ahLst/>
              <a:cxnLst/>
              <a:rect r="r" b="b" t="t" l="l"/>
              <a:pathLst>
                <a:path h="185175" w="185759">
                  <a:moveTo>
                    <a:pt x="0" y="0"/>
                  </a:moveTo>
                  <a:lnTo>
                    <a:pt x="185759" y="0"/>
                  </a:lnTo>
                  <a:lnTo>
                    <a:pt x="185759" y="185175"/>
                  </a:lnTo>
                  <a:lnTo>
                    <a:pt x="0" y="185175"/>
                  </a:lnTo>
                  <a:close/>
                </a:path>
              </a:pathLst>
            </a:custGeom>
            <a:solidFill>
              <a:srgbClr val="DC2F02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185759" cy="2232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375398" y="1028700"/>
            <a:ext cx="431903" cy="402062"/>
          </a:xfrm>
          <a:custGeom>
            <a:avLst/>
            <a:gdLst/>
            <a:ahLst/>
            <a:cxnLst/>
            <a:rect r="r" b="b" t="t" l="l"/>
            <a:pathLst>
              <a:path h="402062" w="431903">
                <a:moveTo>
                  <a:pt x="0" y="0"/>
                </a:moveTo>
                <a:lnTo>
                  <a:pt x="431902" y="0"/>
                </a:lnTo>
                <a:lnTo>
                  <a:pt x="431902" y="402062"/>
                </a:lnTo>
                <a:lnTo>
                  <a:pt x="0" y="4020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75398" y="1922003"/>
            <a:ext cx="431903" cy="402062"/>
          </a:xfrm>
          <a:custGeom>
            <a:avLst/>
            <a:gdLst/>
            <a:ahLst/>
            <a:cxnLst/>
            <a:rect r="r" b="b" t="t" l="l"/>
            <a:pathLst>
              <a:path h="402062" w="431903">
                <a:moveTo>
                  <a:pt x="0" y="0"/>
                </a:moveTo>
                <a:lnTo>
                  <a:pt x="431902" y="0"/>
                </a:lnTo>
                <a:lnTo>
                  <a:pt x="431902" y="402062"/>
                </a:lnTo>
                <a:lnTo>
                  <a:pt x="0" y="4020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412503" y="2816876"/>
            <a:ext cx="357692" cy="344685"/>
          </a:xfrm>
          <a:custGeom>
            <a:avLst/>
            <a:gdLst/>
            <a:ahLst/>
            <a:cxnLst/>
            <a:rect r="r" b="b" t="t" l="l"/>
            <a:pathLst>
              <a:path h="344685" w="357692">
                <a:moveTo>
                  <a:pt x="0" y="0"/>
                </a:moveTo>
                <a:lnTo>
                  <a:pt x="357692" y="0"/>
                </a:lnTo>
                <a:lnTo>
                  <a:pt x="357692" y="344685"/>
                </a:lnTo>
                <a:lnTo>
                  <a:pt x="0" y="3446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412503" y="3654372"/>
            <a:ext cx="394797" cy="380441"/>
          </a:xfrm>
          <a:custGeom>
            <a:avLst/>
            <a:gdLst/>
            <a:ahLst/>
            <a:cxnLst/>
            <a:rect r="r" b="b" t="t" l="l"/>
            <a:pathLst>
              <a:path h="380441" w="394797">
                <a:moveTo>
                  <a:pt x="0" y="0"/>
                </a:moveTo>
                <a:lnTo>
                  <a:pt x="394797" y="0"/>
                </a:lnTo>
                <a:lnTo>
                  <a:pt x="394797" y="380441"/>
                </a:lnTo>
                <a:lnTo>
                  <a:pt x="0" y="3804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393950" y="7030645"/>
            <a:ext cx="431903" cy="416197"/>
          </a:xfrm>
          <a:custGeom>
            <a:avLst/>
            <a:gdLst/>
            <a:ahLst/>
            <a:cxnLst/>
            <a:rect r="r" b="b" t="t" l="l"/>
            <a:pathLst>
              <a:path h="416197" w="431903">
                <a:moveTo>
                  <a:pt x="0" y="0"/>
                </a:moveTo>
                <a:lnTo>
                  <a:pt x="431903" y="0"/>
                </a:lnTo>
                <a:lnTo>
                  <a:pt x="431903" y="416197"/>
                </a:lnTo>
                <a:lnTo>
                  <a:pt x="0" y="4161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401032" y="6164946"/>
            <a:ext cx="380634" cy="377866"/>
          </a:xfrm>
          <a:custGeom>
            <a:avLst/>
            <a:gdLst/>
            <a:ahLst/>
            <a:cxnLst/>
            <a:rect r="r" b="b" t="t" l="l"/>
            <a:pathLst>
              <a:path h="377866" w="380634">
                <a:moveTo>
                  <a:pt x="0" y="0"/>
                </a:moveTo>
                <a:lnTo>
                  <a:pt x="380634" y="0"/>
                </a:lnTo>
                <a:lnTo>
                  <a:pt x="380634" y="377866"/>
                </a:lnTo>
                <a:lnTo>
                  <a:pt x="0" y="3778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393950" y="5381449"/>
            <a:ext cx="431903" cy="288197"/>
          </a:xfrm>
          <a:custGeom>
            <a:avLst/>
            <a:gdLst/>
            <a:ahLst/>
            <a:cxnLst/>
            <a:rect r="r" b="b" t="t" l="l"/>
            <a:pathLst>
              <a:path h="288197" w="431903">
                <a:moveTo>
                  <a:pt x="0" y="0"/>
                </a:moveTo>
                <a:lnTo>
                  <a:pt x="431903" y="0"/>
                </a:lnTo>
                <a:lnTo>
                  <a:pt x="431903" y="288197"/>
                </a:lnTo>
                <a:lnTo>
                  <a:pt x="0" y="28819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412503" y="4530113"/>
            <a:ext cx="394797" cy="356035"/>
          </a:xfrm>
          <a:custGeom>
            <a:avLst/>
            <a:gdLst/>
            <a:ahLst/>
            <a:cxnLst/>
            <a:rect r="r" b="b" t="t" l="l"/>
            <a:pathLst>
              <a:path h="356035" w="394797">
                <a:moveTo>
                  <a:pt x="0" y="0"/>
                </a:moveTo>
                <a:lnTo>
                  <a:pt x="394797" y="0"/>
                </a:lnTo>
                <a:lnTo>
                  <a:pt x="394797" y="356036"/>
                </a:lnTo>
                <a:lnTo>
                  <a:pt x="0" y="3560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61A1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559662" y="1085850"/>
            <a:ext cx="1748831" cy="2373742"/>
            <a:chOff x="0" y="0"/>
            <a:chExt cx="449117" cy="6096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49117" cy="609600"/>
            </a:xfrm>
            <a:custGeom>
              <a:avLst/>
              <a:gdLst/>
              <a:ahLst/>
              <a:cxnLst/>
              <a:rect r="r" b="b" t="t" l="l"/>
              <a:pathLst>
                <a:path h="609600" w="449117">
                  <a:moveTo>
                    <a:pt x="203200" y="0"/>
                  </a:moveTo>
                  <a:lnTo>
                    <a:pt x="449117" y="0"/>
                  </a:lnTo>
                  <a:lnTo>
                    <a:pt x="245917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gradFill rotWithShape="true">
              <a:gsLst>
                <a:gs pos="0">
                  <a:srgbClr val="C30C00">
                    <a:alpha val="100000"/>
                  </a:srgbClr>
                </a:gs>
                <a:gs pos="100000">
                  <a:srgbClr val="DC2F02">
                    <a:alpha val="0"/>
                  </a:srgbClr>
                </a:gs>
              </a:gsLst>
              <a:lin ang="5400000"/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101600" y="-38100"/>
              <a:ext cx="245917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5582566" y="3223323"/>
            <a:ext cx="1676734" cy="2316984"/>
            <a:chOff x="0" y="0"/>
            <a:chExt cx="2235646" cy="3089312"/>
          </a:xfrm>
        </p:grpSpPr>
        <p:grpSp>
          <p:nvGrpSpPr>
            <p:cNvPr name="Group 6" id="6"/>
            <p:cNvGrpSpPr/>
            <p:nvPr/>
          </p:nvGrpSpPr>
          <p:grpSpPr>
            <a:xfrm rot="0">
              <a:off x="466157" y="687532"/>
              <a:ext cx="1769488" cy="2401781"/>
              <a:chOff x="0" y="0"/>
              <a:chExt cx="449117" cy="60960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449117" cy="609600"/>
              </a:xfrm>
              <a:custGeom>
                <a:avLst/>
                <a:gdLst/>
                <a:ahLst/>
                <a:cxnLst/>
                <a:rect r="r" b="b" t="t" l="l"/>
                <a:pathLst>
                  <a:path h="609600" w="449117">
                    <a:moveTo>
                      <a:pt x="203200" y="0"/>
                    </a:moveTo>
                    <a:lnTo>
                      <a:pt x="449117" y="0"/>
                    </a:lnTo>
                    <a:lnTo>
                      <a:pt x="245917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gradFill rotWithShape="true">
                <a:gsLst>
                  <a:gs pos="0">
                    <a:srgbClr val="C30C00">
                      <a:alpha val="100000"/>
                    </a:srgbClr>
                  </a:gs>
                  <a:gs pos="100000">
                    <a:srgbClr val="DC2F02">
                      <a:alpha val="0"/>
                    </a:srgbClr>
                  </a:gs>
                </a:gsLst>
                <a:lin ang="5400000"/>
              </a:gradFill>
              <a:ln w="19050" cap="sq">
                <a:gradFill>
                  <a:gsLst>
                    <a:gs pos="0">
                      <a:srgbClr val="F5F3F4">
                        <a:alpha val="100000"/>
                      </a:srgbClr>
                    </a:gs>
                    <a:gs pos="100000">
                      <a:srgbClr val="F5F3F4">
                        <a:alpha val="0"/>
                      </a:srgbClr>
                    </a:gs>
                  </a:gsLst>
                  <a:lin ang="5400000"/>
                </a:gradFill>
                <a:prstDash val="solid"/>
                <a:miter/>
              </a:ln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101600" y="-38100"/>
                <a:ext cx="245917" cy="6477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9" id="9"/>
            <p:cNvGrpSpPr/>
            <p:nvPr/>
          </p:nvGrpSpPr>
          <p:grpSpPr>
            <a:xfrm rot="0">
              <a:off x="306896" y="361498"/>
              <a:ext cx="1769488" cy="2401781"/>
              <a:chOff x="0" y="0"/>
              <a:chExt cx="449117" cy="60960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449117" cy="609600"/>
              </a:xfrm>
              <a:custGeom>
                <a:avLst/>
                <a:gdLst/>
                <a:ahLst/>
                <a:cxnLst/>
                <a:rect r="r" b="b" t="t" l="l"/>
                <a:pathLst>
                  <a:path h="609600" w="449117">
                    <a:moveTo>
                      <a:pt x="203200" y="0"/>
                    </a:moveTo>
                    <a:lnTo>
                      <a:pt x="449117" y="0"/>
                    </a:lnTo>
                    <a:lnTo>
                      <a:pt x="245917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gradFill>
                  <a:gsLst>
                    <a:gs pos="0">
                      <a:srgbClr val="F5F3F4">
                        <a:alpha val="100000"/>
                      </a:srgbClr>
                    </a:gs>
                    <a:gs pos="100000">
                      <a:srgbClr val="F5F3F4">
                        <a:alpha val="0"/>
                      </a:srgbClr>
                    </a:gs>
                  </a:gsLst>
                  <a:lin ang="5400000"/>
                </a:gradFill>
                <a:prstDash val="solid"/>
                <a:miter/>
              </a:ln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101600" y="-38100"/>
                <a:ext cx="245917" cy="6477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12" id="12"/>
            <p:cNvGrpSpPr/>
            <p:nvPr/>
          </p:nvGrpSpPr>
          <p:grpSpPr>
            <a:xfrm rot="0">
              <a:off x="0" y="0"/>
              <a:ext cx="1964043" cy="2665855"/>
              <a:chOff x="0" y="0"/>
              <a:chExt cx="449117" cy="6096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49117" cy="609600"/>
              </a:xfrm>
              <a:custGeom>
                <a:avLst/>
                <a:gdLst/>
                <a:ahLst/>
                <a:cxnLst/>
                <a:rect r="r" b="b" t="t" l="l"/>
                <a:pathLst>
                  <a:path h="609600" w="449117">
                    <a:moveTo>
                      <a:pt x="203200" y="0"/>
                    </a:moveTo>
                    <a:lnTo>
                      <a:pt x="449117" y="0"/>
                    </a:lnTo>
                    <a:lnTo>
                      <a:pt x="245917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gradFill rotWithShape="true">
                <a:gsLst>
                  <a:gs pos="0">
                    <a:srgbClr val="C30C00">
                      <a:alpha val="100000"/>
                    </a:srgbClr>
                  </a:gs>
                  <a:gs pos="100000">
                    <a:srgbClr val="DC2F02">
                      <a:alpha val="0"/>
                    </a:srgbClr>
                  </a:gs>
                </a:gsLst>
                <a:lin ang="5400000"/>
              </a:gra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101600" y="-38100"/>
                <a:ext cx="245917" cy="6477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</p:grpSp>
      <p:grpSp>
        <p:nvGrpSpPr>
          <p:cNvPr name="Group 15" id="15"/>
          <p:cNvGrpSpPr/>
          <p:nvPr/>
        </p:nvGrpSpPr>
        <p:grpSpPr>
          <a:xfrm rot="0">
            <a:off x="9134324" y="1229731"/>
            <a:ext cx="8435140" cy="3941547"/>
            <a:chOff x="0" y="0"/>
            <a:chExt cx="1304579" cy="6096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304579" cy="609600"/>
            </a:xfrm>
            <a:custGeom>
              <a:avLst/>
              <a:gdLst/>
              <a:ahLst/>
              <a:cxnLst/>
              <a:rect r="r" b="b" t="t" l="l"/>
              <a:pathLst>
                <a:path h="609600" w="1304579">
                  <a:moveTo>
                    <a:pt x="203200" y="0"/>
                  </a:moveTo>
                  <a:lnTo>
                    <a:pt x="1304579" y="0"/>
                  </a:lnTo>
                  <a:lnTo>
                    <a:pt x="1101379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2"/>
              <a:stretch>
                <a:fillRect l="0" t="-40580" r="0" b="-4508"/>
              </a:stretch>
            </a:blip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9533840" y="5399878"/>
            <a:ext cx="1748831" cy="2373742"/>
            <a:chOff x="0" y="0"/>
            <a:chExt cx="449117" cy="6096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449117" cy="609600"/>
            </a:xfrm>
            <a:custGeom>
              <a:avLst/>
              <a:gdLst/>
              <a:ahLst/>
              <a:cxnLst/>
              <a:rect r="r" b="b" t="t" l="l"/>
              <a:pathLst>
                <a:path h="609600" w="449117">
                  <a:moveTo>
                    <a:pt x="203200" y="0"/>
                  </a:moveTo>
                  <a:lnTo>
                    <a:pt x="449117" y="0"/>
                  </a:lnTo>
                  <a:lnTo>
                    <a:pt x="245917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gradFill rotWithShape="true">
              <a:gsLst>
                <a:gs pos="0">
                  <a:srgbClr val="C30C00">
                    <a:alpha val="100000"/>
                  </a:srgbClr>
                </a:gs>
                <a:gs pos="100000">
                  <a:srgbClr val="DC2F02">
                    <a:alpha val="0"/>
                  </a:srgbClr>
                </a:gs>
              </a:gsLst>
              <a:lin ang="5400000"/>
            </a:gradFill>
          </p:spPr>
        </p:sp>
        <p:sp>
          <p:nvSpPr>
            <p:cNvPr name="TextBox 19" id="19"/>
            <p:cNvSpPr txBox="true"/>
            <p:nvPr/>
          </p:nvSpPr>
          <p:spPr>
            <a:xfrm>
              <a:off x="101600" y="-38100"/>
              <a:ext cx="245917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450435" y="5399878"/>
            <a:ext cx="1748831" cy="2373742"/>
            <a:chOff x="0" y="0"/>
            <a:chExt cx="449117" cy="6096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449117" cy="609600"/>
            </a:xfrm>
            <a:custGeom>
              <a:avLst/>
              <a:gdLst/>
              <a:ahLst/>
              <a:cxnLst/>
              <a:rect r="r" b="b" t="t" l="l"/>
              <a:pathLst>
                <a:path h="609600" w="449117">
                  <a:moveTo>
                    <a:pt x="203200" y="0"/>
                  </a:moveTo>
                  <a:lnTo>
                    <a:pt x="449117" y="0"/>
                  </a:lnTo>
                  <a:lnTo>
                    <a:pt x="245917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gradFill rotWithShape="true">
              <a:gsLst>
                <a:gs pos="0">
                  <a:srgbClr val="C30C00">
                    <a:alpha val="100000"/>
                  </a:srgbClr>
                </a:gs>
                <a:gs pos="100000">
                  <a:srgbClr val="DC2F02">
                    <a:alpha val="0"/>
                  </a:srgbClr>
                </a:gs>
              </a:gsLst>
              <a:lin ang="5400000"/>
            </a:gradFill>
          </p:spPr>
        </p:sp>
        <p:sp>
          <p:nvSpPr>
            <p:cNvPr name="TextBox 22" id="22"/>
            <p:cNvSpPr txBox="true"/>
            <p:nvPr/>
          </p:nvSpPr>
          <p:spPr>
            <a:xfrm>
              <a:off x="101600" y="-38100"/>
              <a:ext cx="245917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7467266" y="7535744"/>
            <a:ext cx="1676734" cy="2316984"/>
            <a:chOff x="0" y="0"/>
            <a:chExt cx="2235646" cy="3089312"/>
          </a:xfrm>
        </p:grpSpPr>
        <p:grpSp>
          <p:nvGrpSpPr>
            <p:cNvPr name="Group 24" id="24"/>
            <p:cNvGrpSpPr/>
            <p:nvPr/>
          </p:nvGrpSpPr>
          <p:grpSpPr>
            <a:xfrm rot="0">
              <a:off x="466157" y="687532"/>
              <a:ext cx="1769488" cy="2401781"/>
              <a:chOff x="0" y="0"/>
              <a:chExt cx="449117" cy="609600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449117" cy="609600"/>
              </a:xfrm>
              <a:custGeom>
                <a:avLst/>
                <a:gdLst/>
                <a:ahLst/>
                <a:cxnLst/>
                <a:rect r="r" b="b" t="t" l="l"/>
                <a:pathLst>
                  <a:path h="609600" w="449117">
                    <a:moveTo>
                      <a:pt x="203200" y="0"/>
                    </a:moveTo>
                    <a:lnTo>
                      <a:pt x="449117" y="0"/>
                    </a:lnTo>
                    <a:lnTo>
                      <a:pt x="245917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gradFill rotWithShape="true">
                <a:gsLst>
                  <a:gs pos="0">
                    <a:srgbClr val="C30C00">
                      <a:alpha val="100000"/>
                    </a:srgbClr>
                  </a:gs>
                  <a:gs pos="100000">
                    <a:srgbClr val="DC2F02">
                      <a:alpha val="0"/>
                    </a:srgbClr>
                  </a:gs>
                </a:gsLst>
                <a:lin ang="5400000"/>
              </a:gradFill>
              <a:ln w="19050" cap="sq">
                <a:gradFill>
                  <a:gsLst>
                    <a:gs pos="0">
                      <a:srgbClr val="F5F3F4">
                        <a:alpha val="100000"/>
                      </a:srgbClr>
                    </a:gs>
                    <a:gs pos="100000">
                      <a:srgbClr val="F5F3F4">
                        <a:alpha val="0"/>
                      </a:srgbClr>
                    </a:gs>
                  </a:gsLst>
                  <a:lin ang="5400000"/>
                </a:gradFill>
                <a:prstDash val="solid"/>
                <a:miter/>
              </a:ln>
            </p:spPr>
          </p:sp>
          <p:sp>
            <p:nvSpPr>
              <p:cNvPr name="TextBox 26" id="26"/>
              <p:cNvSpPr txBox="true"/>
              <p:nvPr/>
            </p:nvSpPr>
            <p:spPr>
              <a:xfrm>
                <a:off x="101600" y="-38100"/>
                <a:ext cx="245917" cy="6477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27" id="27"/>
            <p:cNvGrpSpPr/>
            <p:nvPr/>
          </p:nvGrpSpPr>
          <p:grpSpPr>
            <a:xfrm rot="0">
              <a:off x="306896" y="361498"/>
              <a:ext cx="1769488" cy="2401781"/>
              <a:chOff x="0" y="0"/>
              <a:chExt cx="449117" cy="609600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449117" cy="609600"/>
              </a:xfrm>
              <a:custGeom>
                <a:avLst/>
                <a:gdLst/>
                <a:ahLst/>
                <a:cxnLst/>
                <a:rect r="r" b="b" t="t" l="l"/>
                <a:pathLst>
                  <a:path h="609600" w="449117">
                    <a:moveTo>
                      <a:pt x="203200" y="0"/>
                    </a:moveTo>
                    <a:lnTo>
                      <a:pt x="449117" y="0"/>
                    </a:lnTo>
                    <a:lnTo>
                      <a:pt x="245917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gradFill>
                  <a:gsLst>
                    <a:gs pos="0">
                      <a:srgbClr val="F5F3F4">
                        <a:alpha val="100000"/>
                      </a:srgbClr>
                    </a:gs>
                    <a:gs pos="100000">
                      <a:srgbClr val="F5F3F4">
                        <a:alpha val="0"/>
                      </a:srgbClr>
                    </a:gs>
                  </a:gsLst>
                  <a:lin ang="5400000"/>
                </a:gradFill>
                <a:prstDash val="solid"/>
                <a:miter/>
              </a:ln>
            </p:spPr>
          </p:sp>
          <p:sp>
            <p:nvSpPr>
              <p:cNvPr name="TextBox 29" id="29"/>
              <p:cNvSpPr txBox="true"/>
              <p:nvPr/>
            </p:nvSpPr>
            <p:spPr>
              <a:xfrm>
                <a:off x="101600" y="-38100"/>
                <a:ext cx="245917" cy="6477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30" id="30"/>
            <p:cNvGrpSpPr/>
            <p:nvPr/>
          </p:nvGrpSpPr>
          <p:grpSpPr>
            <a:xfrm rot="0">
              <a:off x="0" y="0"/>
              <a:ext cx="1964043" cy="2665855"/>
              <a:chOff x="0" y="0"/>
              <a:chExt cx="449117" cy="609600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0" y="0"/>
                <a:ext cx="449117" cy="609600"/>
              </a:xfrm>
              <a:custGeom>
                <a:avLst/>
                <a:gdLst/>
                <a:ahLst/>
                <a:cxnLst/>
                <a:rect r="r" b="b" t="t" l="l"/>
                <a:pathLst>
                  <a:path h="609600" w="449117">
                    <a:moveTo>
                      <a:pt x="203200" y="0"/>
                    </a:moveTo>
                    <a:lnTo>
                      <a:pt x="449117" y="0"/>
                    </a:lnTo>
                    <a:lnTo>
                      <a:pt x="245917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gradFill rotWithShape="true">
                <a:gsLst>
                  <a:gs pos="0">
                    <a:srgbClr val="C30C00">
                      <a:alpha val="100000"/>
                    </a:srgbClr>
                  </a:gs>
                  <a:gs pos="100000">
                    <a:srgbClr val="DC2F02">
                      <a:alpha val="0"/>
                    </a:srgbClr>
                  </a:gs>
                </a:gsLst>
                <a:lin ang="5400000"/>
              </a:gradFill>
            </p:spPr>
          </p:sp>
          <p:sp>
            <p:nvSpPr>
              <p:cNvPr name="TextBox 32" id="32"/>
              <p:cNvSpPr txBox="true"/>
              <p:nvPr/>
            </p:nvSpPr>
            <p:spPr>
              <a:xfrm>
                <a:off x="101600" y="-38100"/>
                <a:ext cx="245917" cy="6477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</p:grpSp>
      <p:grpSp>
        <p:nvGrpSpPr>
          <p:cNvPr name="Group 33" id="33"/>
          <p:cNvGrpSpPr/>
          <p:nvPr/>
        </p:nvGrpSpPr>
        <p:grpSpPr>
          <a:xfrm rot="0">
            <a:off x="15582566" y="7535744"/>
            <a:ext cx="1676734" cy="2316984"/>
            <a:chOff x="0" y="0"/>
            <a:chExt cx="2235646" cy="3089312"/>
          </a:xfrm>
        </p:grpSpPr>
        <p:grpSp>
          <p:nvGrpSpPr>
            <p:cNvPr name="Group 34" id="34"/>
            <p:cNvGrpSpPr/>
            <p:nvPr/>
          </p:nvGrpSpPr>
          <p:grpSpPr>
            <a:xfrm rot="0">
              <a:off x="466157" y="687532"/>
              <a:ext cx="1769488" cy="2401781"/>
              <a:chOff x="0" y="0"/>
              <a:chExt cx="449117" cy="609600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449117" cy="609600"/>
              </a:xfrm>
              <a:custGeom>
                <a:avLst/>
                <a:gdLst/>
                <a:ahLst/>
                <a:cxnLst/>
                <a:rect r="r" b="b" t="t" l="l"/>
                <a:pathLst>
                  <a:path h="609600" w="449117">
                    <a:moveTo>
                      <a:pt x="203200" y="0"/>
                    </a:moveTo>
                    <a:lnTo>
                      <a:pt x="449117" y="0"/>
                    </a:lnTo>
                    <a:lnTo>
                      <a:pt x="245917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gradFill rotWithShape="true">
                <a:gsLst>
                  <a:gs pos="0">
                    <a:srgbClr val="C30C00">
                      <a:alpha val="100000"/>
                    </a:srgbClr>
                  </a:gs>
                  <a:gs pos="100000">
                    <a:srgbClr val="DC2F02">
                      <a:alpha val="0"/>
                    </a:srgbClr>
                  </a:gs>
                </a:gsLst>
                <a:lin ang="5400000"/>
              </a:gradFill>
              <a:ln w="19050" cap="sq">
                <a:gradFill>
                  <a:gsLst>
                    <a:gs pos="0">
                      <a:srgbClr val="F5F3F4">
                        <a:alpha val="100000"/>
                      </a:srgbClr>
                    </a:gs>
                    <a:gs pos="100000">
                      <a:srgbClr val="F5F3F4">
                        <a:alpha val="0"/>
                      </a:srgbClr>
                    </a:gs>
                  </a:gsLst>
                  <a:lin ang="5400000"/>
                </a:gradFill>
                <a:prstDash val="solid"/>
                <a:miter/>
              </a:ln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101600" y="-38100"/>
                <a:ext cx="245917" cy="6477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37" id="37"/>
            <p:cNvGrpSpPr/>
            <p:nvPr/>
          </p:nvGrpSpPr>
          <p:grpSpPr>
            <a:xfrm rot="0">
              <a:off x="306896" y="361498"/>
              <a:ext cx="1769488" cy="2401781"/>
              <a:chOff x="0" y="0"/>
              <a:chExt cx="449117" cy="609600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449117" cy="609600"/>
              </a:xfrm>
              <a:custGeom>
                <a:avLst/>
                <a:gdLst/>
                <a:ahLst/>
                <a:cxnLst/>
                <a:rect r="r" b="b" t="t" l="l"/>
                <a:pathLst>
                  <a:path h="609600" w="449117">
                    <a:moveTo>
                      <a:pt x="203200" y="0"/>
                    </a:moveTo>
                    <a:lnTo>
                      <a:pt x="449117" y="0"/>
                    </a:lnTo>
                    <a:lnTo>
                      <a:pt x="245917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gradFill>
                  <a:gsLst>
                    <a:gs pos="0">
                      <a:srgbClr val="F5F3F4">
                        <a:alpha val="100000"/>
                      </a:srgbClr>
                    </a:gs>
                    <a:gs pos="100000">
                      <a:srgbClr val="F5F3F4">
                        <a:alpha val="0"/>
                      </a:srgbClr>
                    </a:gs>
                  </a:gsLst>
                  <a:lin ang="5400000"/>
                </a:gradFill>
                <a:prstDash val="solid"/>
                <a:miter/>
              </a:ln>
            </p:spPr>
          </p:sp>
          <p:sp>
            <p:nvSpPr>
              <p:cNvPr name="TextBox 39" id="39"/>
              <p:cNvSpPr txBox="true"/>
              <p:nvPr/>
            </p:nvSpPr>
            <p:spPr>
              <a:xfrm>
                <a:off x="101600" y="-38100"/>
                <a:ext cx="245917" cy="6477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40" id="40"/>
            <p:cNvGrpSpPr/>
            <p:nvPr/>
          </p:nvGrpSpPr>
          <p:grpSpPr>
            <a:xfrm rot="0">
              <a:off x="0" y="0"/>
              <a:ext cx="1964043" cy="2665855"/>
              <a:chOff x="0" y="0"/>
              <a:chExt cx="449117" cy="609600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449117" cy="609600"/>
              </a:xfrm>
              <a:custGeom>
                <a:avLst/>
                <a:gdLst/>
                <a:ahLst/>
                <a:cxnLst/>
                <a:rect r="r" b="b" t="t" l="l"/>
                <a:pathLst>
                  <a:path h="609600" w="449117">
                    <a:moveTo>
                      <a:pt x="203200" y="0"/>
                    </a:moveTo>
                    <a:lnTo>
                      <a:pt x="449117" y="0"/>
                    </a:lnTo>
                    <a:lnTo>
                      <a:pt x="245917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gradFill rotWithShape="true">
                <a:gsLst>
                  <a:gs pos="0">
                    <a:srgbClr val="C30C00">
                      <a:alpha val="100000"/>
                    </a:srgbClr>
                  </a:gs>
                  <a:gs pos="100000">
                    <a:srgbClr val="DC2F02">
                      <a:alpha val="0"/>
                    </a:srgbClr>
                  </a:gs>
                </a:gsLst>
                <a:lin ang="5400000"/>
              </a:gradFill>
            </p:spPr>
          </p:sp>
          <p:sp>
            <p:nvSpPr>
              <p:cNvPr name="TextBox 42" id="42"/>
              <p:cNvSpPr txBox="true"/>
              <p:nvPr/>
            </p:nvSpPr>
            <p:spPr>
              <a:xfrm>
                <a:off x="101600" y="-38100"/>
                <a:ext cx="245917" cy="6477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</p:grpSp>
      <p:grpSp>
        <p:nvGrpSpPr>
          <p:cNvPr name="Group 43" id="43"/>
          <p:cNvGrpSpPr/>
          <p:nvPr/>
        </p:nvGrpSpPr>
        <p:grpSpPr>
          <a:xfrm rot="0">
            <a:off x="9134324" y="5517784"/>
            <a:ext cx="8435140" cy="3941547"/>
            <a:chOff x="0" y="0"/>
            <a:chExt cx="1304579" cy="609600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0" y="0"/>
              <a:ext cx="1304579" cy="609600"/>
            </a:xfrm>
            <a:custGeom>
              <a:avLst/>
              <a:gdLst/>
              <a:ahLst/>
              <a:cxnLst/>
              <a:rect r="r" b="b" t="t" l="l"/>
              <a:pathLst>
                <a:path h="609600" w="1304579">
                  <a:moveTo>
                    <a:pt x="203200" y="0"/>
                  </a:moveTo>
                  <a:lnTo>
                    <a:pt x="1304579" y="0"/>
                  </a:lnTo>
                  <a:lnTo>
                    <a:pt x="1101379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3"/>
              <a:stretch>
                <a:fillRect l="0" t="-58912" r="0" b="-1591"/>
              </a:stretch>
            </a:blipFill>
          </p:spPr>
        </p:sp>
      </p:grpSp>
      <p:grpSp>
        <p:nvGrpSpPr>
          <p:cNvPr name="Group 45" id="45"/>
          <p:cNvGrpSpPr/>
          <p:nvPr/>
        </p:nvGrpSpPr>
        <p:grpSpPr>
          <a:xfrm rot="0">
            <a:off x="1028700" y="5517784"/>
            <a:ext cx="8435140" cy="3941547"/>
            <a:chOff x="0" y="0"/>
            <a:chExt cx="1304579" cy="609600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0" y="0"/>
              <a:ext cx="1304579" cy="609600"/>
            </a:xfrm>
            <a:custGeom>
              <a:avLst/>
              <a:gdLst/>
              <a:ahLst/>
              <a:cxnLst/>
              <a:rect r="r" b="b" t="t" l="l"/>
              <a:pathLst>
                <a:path h="609600" w="1304579">
                  <a:moveTo>
                    <a:pt x="203200" y="0"/>
                  </a:moveTo>
                  <a:lnTo>
                    <a:pt x="1304579" y="0"/>
                  </a:lnTo>
                  <a:lnTo>
                    <a:pt x="1101379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4"/>
              <a:stretch>
                <a:fillRect l="0" t="-76872" r="0" b="-5835"/>
              </a:stretch>
            </a:blipFill>
          </p:spPr>
        </p:sp>
      </p:grpSp>
      <p:sp>
        <p:nvSpPr>
          <p:cNvPr name="TextBox 47" id="47"/>
          <p:cNvSpPr txBox="true"/>
          <p:nvPr/>
        </p:nvSpPr>
        <p:spPr>
          <a:xfrm rot="0">
            <a:off x="1450435" y="1750710"/>
            <a:ext cx="7683889" cy="19597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00"/>
              </a:lnSpc>
            </a:pPr>
            <a:r>
              <a:rPr lang="en-US" b="true" sz="7400" i="true">
                <a:solidFill>
                  <a:srgbClr val="C30C00"/>
                </a:solidFill>
                <a:latin typeface="Ubuntu Bold Italics"/>
                <a:ea typeface="Ubuntu Bold Italics"/>
                <a:cs typeface="Ubuntu Bold Italics"/>
                <a:sym typeface="Ubuntu Bold Italics"/>
              </a:rPr>
              <a:t>COMO ERA O DESMONTE?</a:t>
            </a:r>
          </a:p>
        </p:txBody>
      </p:sp>
      <p:grpSp>
        <p:nvGrpSpPr>
          <p:cNvPr name="Group 48" id="48"/>
          <p:cNvGrpSpPr/>
          <p:nvPr/>
        </p:nvGrpSpPr>
        <p:grpSpPr>
          <a:xfrm rot="0">
            <a:off x="238697" y="0"/>
            <a:ext cx="705305" cy="10287000"/>
            <a:chOff x="0" y="0"/>
            <a:chExt cx="185759" cy="2709333"/>
          </a:xfrm>
        </p:grpSpPr>
        <p:sp>
          <p:nvSpPr>
            <p:cNvPr name="Freeform 49" id="49"/>
            <p:cNvSpPr/>
            <p:nvPr/>
          </p:nvSpPr>
          <p:spPr>
            <a:xfrm flipH="false" flipV="false" rot="0">
              <a:off x="0" y="0"/>
              <a:ext cx="185759" cy="2709333"/>
            </a:xfrm>
            <a:custGeom>
              <a:avLst/>
              <a:gdLst/>
              <a:ahLst/>
              <a:cxnLst/>
              <a:rect r="r" b="b" t="t" l="l"/>
              <a:pathLst>
                <a:path h="2709333" w="185759">
                  <a:moveTo>
                    <a:pt x="0" y="0"/>
                  </a:moveTo>
                  <a:lnTo>
                    <a:pt x="185759" y="0"/>
                  </a:lnTo>
                  <a:lnTo>
                    <a:pt x="185759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true">
              <a:gsLst>
                <a:gs pos="0">
                  <a:srgbClr val="C30C00">
                    <a:alpha val="100000"/>
                  </a:srgbClr>
                </a:gs>
                <a:gs pos="100000">
                  <a:srgbClr val="DC2F02">
                    <a:alpha val="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  <p:sp>
          <p:nvSpPr>
            <p:cNvPr name="TextBox 50" id="50"/>
            <p:cNvSpPr txBox="true"/>
            <p:nvPr/>
          </p:nvSpPr>
          <p:spPr>
            <a:xfrm>
              <a:off x="0" y="-38100"/>
              <a:ext cx="185759" cy="2747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1" id="51"/>
          <p:cNvGrpSpPr/>
          <p:nvPr/>
        </p:nvGrpSpPr>
        <p:grpSpPr>
          <a:xfrm rot="0">
            <a:off x="238697" y="3494293"/>
            <a:ext cx="705305" cy="703087"/>
            <a:chOff x="0" y="0"/>
            <a:chExt cx="185759" cy="185175"/>
          </a:xfrm>
        </p:grpSpPr>
        <p:sp>
          <p:nvSpPr>
            <p:cNvPr name="Freeform 52" id="52"/>
            <p:cNvSpPr/>
            <p:nvPr/>
          </p:nvSpPr>
          <p:spPr>
            <a:xfrm flipH="false" flipV="false" rot="0">
              <a:off x="0" y="0"/>
              <a:ext cx="185759" cy="185175"/>
            </a:xfrm>
            <a:custGeom>
              <a:avLst/>
              <a:gdLst/>
              <a:ahLst/>
              <a:cxnLst/>
              <a:rect r="r" b="b" t="t" l="l"/>
              <a:pathLst>
                <a:path h="185175" w="185759">
                  <a:moveTo>
                    <a:pt x="0" y="0"/>
                  </a:moveTo>
                  <a:lnTo>
                    <a:pt x="185759" y="0"/>
                  </a:lnTo>
                  <a:lnTo>
                    <a:pt x="185759" y="185175"/>
                  </a:lnTo>
                  <a:lnTo>
                    <a:pt x="0" y="185175"/>
                  </a:lnTo>
                  <a:close/>
                </a:path>
              </a:pathLst>
            </a:custGeom>
            <a:solidFill>
              <a:srgbClr val="DC2F02"/>
            </a:solidFill>
          </p:spPr>
        </p:sp>
        <p:sp>
          <p:nvSpPr>
            <p:cNvPr name="TextBox 53" id="53"/>
            <p:cNvSpPr txBox="true"/>
            <p:nvPr/>
          </p:nvSpPr>
          <p:spPr>
            <a:xfrm>
              <a:off x="0" y="-38100"/>
              <a:ext cx="185759" cy="2232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4" id="54"/>
          <p:cNvSpPr/>
          <p:nvPr/>
        </p:nvSpPr>
        <p:spPr>
          <a:xfrm flipH="false" flipV="false" rot="0">
            <a:off x="375398" y="1028700"/>
            <a:ext cx="431903" cy="402062"/>
          </a:xfrm>
          <a:custGeom>
            <a:avLst/>
            <a:gdLst/>
            <a:ahLst/>
            <a:cxnLst/>
            <a:rect r="r" b="b" t="t" l="l"/>
            <a:pathLst>
              <a:path h="402062" w="431903">
                <a:moveTo>
                  <a:pt x="0" y="0"/>
                </a:moveTo>
                <a:lnTo>
                  <a:pt x="431902" y="0"/>
                </a:lnTo>
                <a:lnTo>
                  <a:pt x="431902" y="402062"/>
                </a:lnTo>
                <a:lnTo>
                  <a:pt x="0" y="4020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5" id="55"/>
          <p:cNvSpPr/>
          <p:nvPr/>
        </p:nvSpPr>
        <p:spPr>
          <a:xfrm flipH="false" flipV="false" rot="0">
            <a:off x="375398" y="1922003"/>
            <a:ext cx="431903" cy="402062"/>
          </a:xfrm>
          <a:custGeom>
            <a:avLst/>
            <a:gdLst/>
            <a:ahLst/>
            <a:cxnLst/>
            <a:rect r="r" b="b" t="t" l="l"/>
            <a:pathLst>
              <a:path h="402062" w="431903">
                <a:moveTo>
                  <a:pt x="0" y="0"/>
                </a:moveTo>
                <a:lnTo>
                  <a:pt x="431902" y="0"/>
                </a:lnTo>
                <a:lnTo>
                  <a:pt x="431902" y="402062"/>
                </a:lnTo>
                <a:lnTo>
                  <a:pt x="0" y="4020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6" id="56"/>
          <p:cNvSpPr/>
          <p:nvPr/>
        </p:nvSpPr>
        <p:spPr>
          <a:xfrm flipH="false" flipV="false" rot="0">
            <a:off x="412503" y="2816876"/>
            <a:ext cx="357692" cy="344685"/>
          </a:xfrm>
          <a:custGeom>
            <a:avLst/>
            <a:gdLst/>
            <a:ahLst/>
            <a:cxnLst/>
            <a:rect r="r" b="b" t="t" l="l"/>
            <a:pathLst>
              <a:path h="344685" w="357692">
                <a:moveTo>
                  <a:pt x="0" y="0"/>
                </a:moveTo>
                <a:lnTo>
                  <a:pt x="357692" y="0"/>
                </a:lnTo>
                <a:lnTo>
                  <a:pt x="357692" y="344685"/>
                </a:lnTo>
                <a:lnTo>
                  <a:pt x="0" y="3446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7" id="57"/>
          <p:cNvSpPr/>
          <p:nvPr/>
        </p:nvSpPr>
        <p:spPr>
          <a:xfrm flipH="false" flipV="false" rot="0">
            <a:off x="412503" y="3654372"/>
            <a:ext cx="394797" cy="380441"/>
          </a:xfrm>
          <a:custGeom>
            <a:avLst/>
            <a:gdLst/>
            <a:ahLst/>
            <a:cxnLst/>
            <a:rect r="r" b="b" t="t" l="l"/>
            <a:pathLst>
              <a:path h="380441" w="394797">
                <a:moveTo>
                  <a:pt x="0" y="0"/>
                </a:moveTo>
                <a:lnTo>
                  <a:pt x="394797" y="0"/>
                </a:lnTo>
                <a:lnTo>
                  <a:pt x="394797" y="380441"/>
                </a:lnTo>
                <a:lnTo>
                  <a:pt x="0" y="38044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8" id="58"/>
          <p:cNvSpPr/>
          <p:nvPr/>
        </p:nvSpPr>
        <p:spPr>
          <a:xfrm flipH="false" flipV="false" rot="0">
            <a:off x="393950" y="7030645"/>
            <a:ext cx="431903" cy="416197"/>
          </a:xfrm>
          <a:custGeom>
            <a:avLst/>
            <a:gdLst/>
            <a:ahLst/>
            <a:cxnLst/>
            <a:rect r="r" b="b" t="t" l="l"/>
            <a:pathLst>
              <a:path h="416197" w="431903">
                <a:moveTo>
                  <a:pt x="0" y="0"/>
                </a:moveTo>
                <a:lnTo>
                  <a:pt x="431903" y="0"/>
                </a:lnTo>
                <a:lnTo>
                  <a:pt x="431903" y="416197"/>
                </a:lnTo>
                <a:lnTo>
                  <a:pt x="0" y="41619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9" id="59"/>
          <p:cNvSpPr/>
          <p:nvPr/>
        </p:nvSpPr>
        <p:spPr>
          <a:xfrm flipH="false" flipV="false" rot="0">
            <a:off x="401032" y="6164946"/>
            <a:ext cx="380634" cy="377866"/>
          </a:xfrm>
          <a:custGeom>
            <a:avLst/>
            <a:gdLst/>
            <a:ahLst/>
            <a:cxnLst/>
            <a:rect r="r" b="b" t="t" l="l"/>
            <a:pathLst>
              <a:path h="377866" w="380634">
                <a:moveTo>
                  <a:pt x="0" y="0"/>
                </a:moveTo>
                <a:lnTo>
                  <a:pt x="380634" y="0"/>
                </a:lnTo>
                <a:lnTo>
                  <a:pt x="380634" y="377866"/>
                </a:lnTo>
                <a:lnTo>
                  <a:pt x="0" y="37786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0" id="60"/>
          <p:cNvSpPr/>
          <p:nvPr/>
        </p:nvSpPr>
        <p:spPr>
          <a:xfrm flipH="false" flipV="false" rot="0">
            <a:off x="393950" y="5381449"/>
            <a:ext cx="431903" cy="288197"/>
          </a:xfrm>
          <a:custGeom>
            <a:avLst/>
            <a:gdLst/>
            <a:ahLst/>
            <a:cxnLst/>
            <a:rect r="r" b="b" t="t" l="l"/>
            <a:pathLst>
              <a:path h="288197" w="431903">
                <a:moveTo>
                  <a:pt x="0" y="0"/>
                </a:moveTo>
                <a:lnTo>
                  <a:pt x="431903" y="0"/>
                </a:lnTo>
                <a:lnTo>
                  <a:pt x="431903" y="288197"/>
                </a:lnTo>
                <a:lnTo>
                  <a:pt x="0" y="28819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1" id="61"/>
          <p:cNvSpPr/>
          <p:nvPr/>
        </p:nvSpPr>
        <p:spPr>
          <a:xfrm flipH="false" flipV="false" rot="0">
            <a:off x="412503" y="4530113"/>
            <a:ext cx="394797" cy="356035"/>
          </a:xfrm>
          <a:custGeom>
            <a:avLst/>
            <a:gdLst/>
            <a:ahLst/>
            <a:cxnLst/>
            <a:rect r="r" b="b" t="t" l="l"/>
            <a:pathLst>
              <a:path h="356035" w="394797">
                <a:moveTo>
                  <a:pt x="0" y="0"/>
                </a:moveTo>
                <a:lnTo>
                  <a:pt x="394797" y="0"/>
                </a:lnTo>
                <a:lnTo>
                  <a:pt x="394797" y="356036"/>
                </a:lnTo>
                <a:lnTo>
                  <a:pt x="0" y="35603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DAGylvaSaxM</dc:identifier>
  <dcterms:modified xsi:type="dcterms:W3CDTF">2011-08-01T06:04:30Z</dcterms:modified>
  <cp:revision>1</cp:revision>
  <dc:title>Black and Red Dynamic Car Dealer Presentation</dc:title>
</cp:coreProperties>
</file>